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 id="2147483730" r:id="rId2"/>
    <p:sldMasterId id="2147483733" r:id="rId3"/>
  </p:sldMasterIdLst>
  <p:notesMasterIdLst>
    <p:notesMasterId r:id="rId18"/>
  </p:notesMasterIdLst>
  <p:sldIdLst>
    <p:sldId id="256" r:id="rId4"/>
    <p:sldId id="257" r:id="rId5"/>
    <p:sldId id="258" r:id="rId6"/>
    <p:sldId id="259" r:id="rId7"/>
    <p:sldId id="265" r:id="rId8"/>
    <p:sldId id="260" r:id="rId9"/>
    <p:sldId id="261" r:id="rId10"/>
    <p:sldId id="262" r:id="rId11"/>
    <p:sldId id="263" r:id="rId12"/>
    <p:sldId id="264" r:id="rId13"/>
    <p:sldId id="266" r:id="rId14"/>
    <p:sldId id="267" r:id="rId15"/>
    <p:sldId id="268" r:id="rId16"/>
    <p:sldId id="269"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9" d="100"/>
          <a:sy n="79" d="100"/>
        </p:scale>
        <p:origin x="-160" y="-6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media/image1.png>
</file>

<file path=ppt/media/image10.jpe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97421DE-CE62-4E5F-B606-28212C2B4358}" type="datetimeFigureOut">
              <a:rPr lang="en-IN" smtClean="0"/>
              <a:t>30-08-2023</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BC440A4-896F-4DE8-A767-81F7D4186FFB}" type="slidenum">
              <a:rPr lang="en-IN" smtClean="0"/>
              <a:t>‹#›</a:t>
            </a:fld>
            <a:endParaRPr lang="en-IN"/>
          </a:p>
        </p:txBody>
      </p:sp>
    </p:spTree>
    <p:extLst>
      <p:ext uri="{BB962C8B-B14F-4D97-AF65-F5344CB8AC3E}">
        <p14:creationId xmlns:p14="http://schemas.microsoft.com/office/powerpoint/2010/main" val="3794335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1" y="1"/>
            <a:ext cx="12192004" cy="6858001"/>
          </a:xfrm>
          <a:prstGeom prst="rect">
            <a:avLst/>
          </a:prstGeom>
          <a:noFill/>
          <a:ln>
            <a:noFill/>
          </a:ln>
        </p:spPr>
      </p:pic>
      <p:sp>
        <p:nvSpPr>
          <p:cNvPr id="10" name="Google Shape;10;p2"/>
          <p:cNvSpPr txBox="1">
            <a:spLocks noGrp="1"/>
          </p:cNvSpPr>
          <p:nvPr>
            <p:ph type="ctrTitle"/>
          </p:nvPr>
        </p:nvSpPr>
        <p:spPr>
          <a:xfrm>
            <a:off x="4218233" y="1125717"/>
            <a:ext cx="7022800" cy="24236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7333"/>
            </a:lvl1pPr>
            <a:lvl2pPr lvl="1" algn="ctr">
              <a:spcBef>
                <a:spcPts val="0"/>
              </a:spcBef>
              <a:spcAft>
                <a:spcPts val="0"/>
              </a:spcAft>
              <a:buClr>
                <a:srgbClr val="191919"/>
              </a:buClr>
              <a:buSzPts val="5200"/>
              <a:buNone/>
              <a:defRPr sz="6933">
                <a:solidFill>
                  <a:srgbClr val="191919"/>
                </a:solidFill>
              </a:defRPr>
            </a:lvl2pPr>
            <a:lvl3pPr lvl="2" algn="ctr">
              <a:spcBef>
                <a:spcPts val="0"/>
              </a:spcBef>
              <a:spcAft>
                <a:spcPts val="0"/>
              </a:spcAft>
              <a:buClr>
                <a:srgbClr val="191919"/>
              </a:buClr>
              <a:buSzPts val="5200"/>
              <a:buNone/>
              <a:defRPr sz="6933">
                <a:solidFill>
                  <a:srgbClr val="191919"/>
                </a:solidFill>
              </a:defRPr>
            </a:lvl3pPr>
            <a:lvl4pPr lvl="3" algn="ctr">
              <a:spcBef>
                <a:spcPts val="0"/>
              </a:spcBef>
              <a:spcAft>
                <a:spcPts val="0"/>
              </a:spcAft>
              <a:buClr>
                <a:srgbClr val="191919"/>
              </a:buClr>
              <a:buSzPts val="5200"/>
              <a:buNone/>
              <a:defRPr sz="6933">
                <a:solidFill>
                  <a:srgbClr val="191919"/>
                </a:solidFill>
              </a:defRPr>
            </a:lvl4pPr>
            <a:lvl5pPr lvl="4" algn="ctr">
              <a:spcBef>
                <a:spcPts val="0"/>
              </a:spcBef>
              <a:spcAft>
                <a:spcPts val="0"/>
              </a:spcAft>
              <a:buClr>
                <a:srgbClr val="191919"/>
              </a:buClr>
              <a:buSzPts val="5200"/>
              <a:buNone/>
              <a:defRPr sz="6933">
                <a:solidFill>
                  <a:srgbClr val="191919"/>
                </a:solidFill>
              </a:defRPr>
            </a:lvl5pPr>
            <a:lvl6pPr lvl="5" algn="ctr">
              <a:spcBef>
                <a:spcPts val="0"/>
              </a:spcBef>
              <a:spcAft>
                <a:spcPts val="0"/>
              </a:spcAft>
              <a:buClr>
                <a:srgbClr val="191919"/>
              </a:buClr>
              <a:buSzPts val="5200"/>
              <a:buNone/>
              <a:defRPr sz="6933">
                <a:solidFill>
                  <a:srgbClr val="191919"/>
                </a:solidFill>
              </a:defRPr>
            </a:lvl6pPr>
            <a:lvl7pPr lvl="6" algn="ctr">
              <a:spcBef>
                <a:spcPts val="0"/>
              </a:spcBef>
              <a:spcAft>
                <a:spcPts val="0"/>
              </a:spcAft>
              <a:buClr>
                <a:srgbClr val="191919"/>
              </a:buClr>
              <a:buSzPts val="5200"/>
              <a:buNone/>
              <a:defRPr sz="6933">
                <a:solidFill>
                  <a:srgbClr val="191919"/>
                </a:solidFill>
              </a:defRPr>
            </a:lvl7pPr>
            <a:lvl8pPr lvl="7" algn="ctr">
              <a:spcBef>
                <a:spcPts val="0"/>
              </a:spcBef>
              <a:spcAft>
                <a:spcPts val="0"/>
              </a:spcAft>
              <a:buClr>
                <a:srgbClr val="191919"/>
              </a:buClr>
              <a:buSzPts val="5200"/>
              <a:buNone/>
              <a:defRPr sz="6933">
                <a:solidFill>
                  <a:srgbClr val="191919"/>
                </a:solidFill>
              </a:defRPr>
            </a:lvl8pPr>
            <a:lvl9pPr lvl="8" algn="ctr">
              <a:spcBef>
                <a:spcPts val="0"/>
              </a:spcBef>
              <a:spcAft>
                <a:spcPts val="0"/>
              </a:spcAft>
              <a:buClr>
                <a:srgbClr val="191919"/>
              </a:buClr>
              <a:buSzPts val="5200"/>
              <a:buNone/>
              <a:defRPr sz="6933">
                <a:solidFill>
                  <a:srgbClr val="191919"/>
                </a:solidFill>
              </a:defRPr>
            </a:lvl9pPr>
          </a:lstStyle>
          <a:p>
            <a:r>
              <a:rPr lang="en-US"/>
              <a:t>Click to edit Master title style</a:t>
            </a:r>
            <a:endParaRPr/>
          </a:p>
        </p:txBody>
      </p:sp>
      <p:sp>
        <p:nvSpPr>
          <p:cNvPr id="11" name="Google Shape;11;p2"/>
          <p:cNvSpPr txBox="1">
            <a:spLocks noGrp="1"/>
          </p:cNvSpPr>
          <p:nvPr>
            <p:ph type="subTitle" idx="1"/>
          </p:nvPr>
        </p:nvSpPr>
        <p:spPr>
          <a:xfrm>
            <a:off x="4218233" y="4839233"/>
            <a:ext cx="7973600" cy="650400"/>
          </a:xfrm>
          <a:prstGeom prst="rect">
            <a:avLst/>
          </a:prstGeom>
          <a:solidFill>
            <a:srgbClr val="FFFFFF">
              <a:alpha val="68990"/>
            </a:srgbClr>
          </a:solidFill>
        </p:spPr>
        <p:txBody>
          <a:bodyPr spcFirstLastPara="1" wrap="square" lIns="91425" tIns="91425" rIns="91425" bIns="91425" anchor="t" anchorCtr="0">
            <a:noAutofit/>
          </a:bodyPr>
          <a:lstStyle>
            <a:lvl1pPr lvl="0">
              <a:lnSpc>
                <a:spcPct val="100000"/>
              </a:lnSpc>
              <a:spcBef>
                <a:spcPts val="0"/>
              </a:spcBef>
              <a:spcAft>
                <a:spcPts val="0"/>
              </a:spcAft>
              <a:buSzPts val="1400"/>
              <a:buNone/>
              <a:defRPr sz="2133">
                <a:solidFill>
                  <a:schemeClr val="dk1"/>
                </a:solidFill>
                <a:latin typeface="Figtree Medium"/>
                <a:ea typeface="Figtree Medium"/>
                <a:cs typeface="Figtree Medium"/>
                <a:sym typeface="Figtree Medium"/>
              </a:defRPr>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r>
              <a:rPr lang="en-US"/>
              <a:t>Click to edit Master subtitle style</a:t>
            </a:r>
            <a:endParaRPr/>
          </a:p>
        </p:txBody>
      </p:sp>
      <p:sp>
        <p:nvSpPr>
          <p:cNvPr id="12" name="Google Shape;12;p2"/>
          <p:cNvSpPr txBox="1">
            <a:spLocks noGrp="1"/>
          </p:cNvSpPr>
          <p:nvPr>
            <p:ph type="subTitle" idx="2"/>
          </p:nvPr>
        </p:nvSpPr>
        <p:spPr>
          <a:xfrm rot="-5400000">
            <a:off x="-1678300" y="1907800"/>
            <a:ext cx="4276400" cy="460800"/>
          </a:xfrm>
          <a:prstGeom prst="rect">
            <a:avLst/>
          </a:prstGeom>
          <a:solidFill>
            <a:srgbClr val="FFFFFF">
              <a:alpha val="68990"/>
            </a:srgbClr>
          </a:solidFill>
        </p:spPr>
        <p:txBody>
          <a:bodyPr spcFirstLastPara="1" wrap="square" lIns="91425" tIns="91425" rIns="91425" bIns="91425" anchor="t" anchorCtr="0">
            <a:noAutofit/>
          </a:bodyPr>
          <a:lstStyle>
            <a:lvl1pPr lvl="0" rtl="0">
              <a:lnSpc>
                <a:spcPct val="80000"/>
              </a:lnSpc>
              <a:spcBef>
                <a:spcPts val="0"/>
              </a:spcBef>
              <a:spcAft>
                <a:spcPts val="0"/>
              </a:spcAft>
              <a:buSzPts val="1400"/>
              <a:buNone/>
              <a:defRPr sz="2133">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US"/>
              <a:t>Click to edit Master subtitle style</a:t>
            </a:r>
            <a:endParaRPr/>
          </a:p>
        </p:txBody>
      </p:sp>
    </p:spTree>
    <p:extLst>
      <p:ext uri="{BB962C8B-B14F-4D97-AF65-F5344CB8AC3E}">
        <p14:creationId xmlns:p14="http://schemas.microsoft.com/office/powerpoint/2010/main" val="18616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8"/>
        <p:cNvGrpSpPr/>
        <p:nvPr/>
      </p:nvGrpSpPr>
      <p:grpSpPr>
        <a:xfrm>
          <a:off x="0" y="0"/>
          <a:ext cx="0" cy="0"/>
          <a:chOff x="0" y="0"/>
          <a:chExt cx="0" cy="0"/>
        </a:xfrm>
      </p:grpSpPr>
      <p:pic>
        <p:nvPicPr>
          <p:cNvPr id="49" name="Google Shape;49;p11"/>
          <p:cNvPicPr preferRelativeResize="0"/>
          <p:nvPr/>
        </p:nvPicPr>
        <p:blipFill>
          <a:blip r:embed="rId2">
            <a:alphaModFix/>
          </a:blip>
          <a:stretch>
            <a:fillRect/>
          </a:stretch>
        </p:blipFill>
        <p:spPr>
          <a:xfrm rot="10800000" flipH="1">
            <a:off x="1" y="1"/>
            <a:ext cx="12192004" cy="6858001"/>
          </a:xfrm>
          <a:prstGeom prst="rect">
            <a:avLst/>
          </a:prstGeom>
          <a:noFill/>
          <a:ln>
            <a:noFill/>
          </a:ln>
        </p:spPr>
      </p:pic>
      <p:sp>
        <p:nvSpPr>
          <p:cNvPr id="50" name="Google Shape;50;p11"/>
          <p:cNvSpPr/>
          <p:nvPr/>
        </p:nvSpPr>
        <p:spPr>
          <a:xfrm rot="5400000">
            <a:off x="5762400" y="267067"/>
            <a:ext cx="667200" cy="12214000"/>
          </a:xfrm>
          <a:prstGeom prst="rect">
            <a:avLst/>
          </a:prstGeom>
          <a:solidFill>
            <a:srgbClr val="FFFFFF">
              <a:alpha val="689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51" name="Google Shape;51;p11"/>
          <p:cNvSpPr/>
          <p:nvPr/>
        </p:nvSpPr>
        <p:spPr>
          <a:xfrm rot="5400000">
            <a:off x="5934600" y="-5817533"/>
            <a:ext cx="322800" cy="12214000"/>
          </a:xfrm>
          <a:prstGeom prst="rect">
            <a:avLst/>
          </a:prstGeom>
          <a:solidFill>
            <a:srgbClr val="FFFFFF">
              <a:alpha val="689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52" name="Google Shape;52;p11"/>
          <p:cNvSpPr txBox="1">
            <a:spLocks noGrp="1"/>
          </p:cNvSpPr>
          <p:nvPr>
            <p:ph type="title" hasCustomPrompt="1"/>
          </p:nvPr>
        </p:nvSpPr>
        <p:spPr>
          <a:xfrm>
            <a:off x="1712000" y="2157867"/>
            <a:ext cx="8768000" cy="18796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8000">
                <a:latin typeface="Figtree"/>
                <a:ea typeface="Figtree"/>
                <a:cs typeface="Figtree"/>
                <a:sym typeface="Figtree"/>
              </a:defRPr>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53" name="Google Shape;53;p11"/>
          <p:cNvSpPr txBox="1">
            <a:spLocks noGrp="1"/>
          </p:cNvSpPr>
          <p:nvPr>
            <p:ph type="subTitle" idx="1"/>
          </p:nvPr>
        </p:nvSpPr>
        <p:spPr>
          <a:xfrm>
            <a:off x="0" y="4037467"/>
            <a:ext cx="12192000" cy="662800"/>
          </a:xfrm>
          <a:prstGeom prst="rect">
            <a:avLst/>
          </a:prstGeom>
          <a:solidFill>
            <a:srgbClr val="FFFFFF">
              <a:alpha val="68990"/>
            </a:srgbClr>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2133"/>
              </a:spcBef>
              <a:spcAft>
                <a:spcPts val="0"/>
              </a:spcAft>
              <a:buSzPts val="1600"/>
              <a:buNone/>
              <a:defRPr sz="2133"/>
            </a:lvl3pPr>
            <a:lvl4pPr lvl="3" algn="ctr" rtl="0">
              <a:lnSpc>
                <a:spcPct val="100000"/>
              </a:lnSpc>
              <a:spcBef>
                <a:spcPts val="2133"/>
              </a:spcBef>
              <a:spcAft>
                <a:spcPts val="0"/>
              </a:spcAft>
              <a:buSzPts val="1600"/>
              <a:buNone/>
              <a:defRPr sz="2133"/>
            </a:lvl4pPr>
            <a:lvl5pPr lvl="4" algn="ctr" rtl="0">
              <a:lnSpc>
                <a:spcPct val="100000"/>
              </a:lnSpc>
              <a:spcBef>
                <a:spcPts val="2133"/>
              </a:spcBef>
              <a:spcAft>
                <a:spcPts val="0"/>
              </a:spcAft>
              <a:buSzPts val="1600"/>
              <a:buNone/>
              <a:defRPr sz="2133"/>
            </a:lvl5pPr>
            <a:lvl6pPr lvl="5" algn="ctr" rtl="0">
              <a:lnSpc>
                <a:spcPct val="100000"/>
              </a:lnSpc>
              <a:spcBef>
                <a:spcPts val="2133"/>
              </a:spcBef>
              <a:spcAft>
                <a:spcPts val="0"/>
              </a:spcAft>
              <a:buSzPts val="1600"/>
              <a:buNone/>
              <a:defRPr sz="2133"/>
            </a:lvl6pPr>
            <a:lvl7pPr lvl="6" algn="ctr" rtl="0">
              <a:lnSpc>
                <a:spcPct val="100000"/>
              </a:lnSpc>
              <a:spcBef>
                <a:spcPts val="2133"/>
              </a:spcBef>
              <a:spcAft>
                <a:spcPts val="0"/>
              </a:spcAft>
              <a:buSzPts val="1600"/>
              <a:buNone/>
              <a:defRPr sz="2133"/>
            </a:lvl7pPr>
            <a:lvl8pPr lvl="7" algn="ctr" rtl="0">
              <a:lnSpc>
                <a:spcPct val="100000"/>
              </a:lnSpc>
              <a:spcBef>
                <a:spcPts val="2133"/>
              </a:spcBef>
              <a:spcAft>
                <a:spcPts val="0"/>
              </a:spcAft>
              <a:buSzPts val="1600"/>
              <a:buNone/>
              <a:defRPr sz="2133"/>
            </a:lvl8pPr>
            <a:lvl9pPr lvl="8" algn="ctr" rtl="0">
              <a:lnSpc>
                <a:spcPct val="100000"/>
              </a:lnSpc>
              <a:spcBef>
                <a:spcPts val="2133"/>
              </a:spcBef>
              <a:spcAft>
                <a:spcPts val="2133"/>
              </a:spcAft>
              <a:buSzPts val="1600"/>
              <a:buNone/>
              <a:defRPr sz="2133"/>
            </a:lvl9pPr>
          </a:lstStyle>
          <a:p>
            <a:r>
              <a:rPr lang="en-US"/>
              <a:t>Click to edit Master subtitle style</a:t>
            </a:r>
            <a:endParaRPr/>
          </a:p>
        </p:txBody>
      </p:sp>
    </p:spTree>
    <p:extLst>
      <p:ext uri="{BB962C8B-B14F-4D97-AF65-F5344CB8AC3E}">
        <p14:creationId xmlns:p14="http://schemas.microsoft.com/office/powerpoint/2010/main" val="1132580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1" name="Shape 54"/>
        <p:cNvGrpSpPr/>
        <p:nvPr/>
      </p:nvGrpSpPr>
      <p:grpSpPr>
        <a:xfrm>
          <a:off x="0" y="0"/>
          <a:ext cx="0" cy="0"/>
          <a:chOff x="0" y="0"/>
          <a:chExt cx="0" cy="0"/>
        </a:xfrm>
      </p:grpSpPr>
    </p:spTree>
    <p:extLst>
      <p:ext uri="{BB962C8B-B14F-4D97-AF65-F5344CB8AC3E}">
        <p14:creationId xmlns:p14="http://schemas.microsoft.com/office/powerpoint/2010/main" val="21142781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5"/>
        <p:cNvGrpSpPr/>
        <p:nvPr/>
      </p:nvGrpSpPr>
      <p:grpSpPr>
        <a:xfrm>
          <a:off x="0" y="0"/>
          <a:ext cx="0" cy="0"/>
          <a:chOff x="0" y="0"/>
          <a:chExt cx="0" cy="0"/>
        </a:xfrm>
      </p:grpSpPr>
      <p:pic>
        <p:nvPicPr>
          <p:cNvPr id="56" name="Google Shape;56;p13"/>
          <p:cNvPicPr preferRelativeResize="0"/>
          <p:nvPr/>
        </p:nvPicPr>
        <p:blipFill>
          <a:blip r:embed="rId2">
            <a:alphaModFix/>
          </a:blip>
          <a:stretch>
            <a:fillRect/>
          </a:stretch>
        </p:blipFill>
        <p:spPr>
          <a:xfrm flipH="1">
            <a:off x="34" y="1"/>
            <a:ext cx="12192004" cy="6858001"/>
          </a:xfrm>
          <a:prstGeom prst="rect">
            <a:avLst/>
          </a:prstGeom>
          <a:noFill/>
          <a:ln>
            <a:noFill/>
          </a:ln>
        </p:spPr>
      </p:pic>
      <p:sp>
        <p:nvSpPr>
          <p:cNvPr id="57" name="Google Shape;57;p13"/>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58" name="Google Shape;58;p13"/>
          <p:cNvSpPr txBox="1">
            <a:spLocks noGrp="1"/>
          </p:cNvSpPr>
          <p:nvPr>
            <p:ph type="subTitle" idx="1"/>
          </p:nvPr>
        </p:nvSpPr>
        <p:spPr>
          <a:xfrm>
            <a:off x="960000" y="2960269"/>
            <a:ext cx="3074000" cy="7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59" name="Google Shape;59;p13"/>
          <p:cNvSpPr txBox="1">
            <a:spLocks noGrp="1"/>
          </p:cNvSpPr>
          <p:nvPr>
            <p:ph type="subTitle" idx="2"/>
          </p:nvPr>
        </p:nvSpPr>
        <p:spPr>
          <a:xfrm>
            <a:off x="4559028" y="2960269"/>
            <a:ext cx="3074000" cy="7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60" name="Google Shape;60;p13"/>
          <p:cNvSpPr txBox="1">
            <a:spLocks noGrp="1"/>
          </p:cNvSpPr>
          <p:nvPr>
            <p:ph type="subTitle" idx="3"/>
          </p:nvPr>
        </p:nvSpPr>
        <p:spPr>
          <a:xfrm>
            <a:off x="960000" y="5074669"/>
            <a:ext cx="3074000" cy="7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61" name="Google Shape;61;p13"/>
          <p:cNvSpPr txBox="1">
            <a:spLocks noGrp="1"/>
          </p:cNvSpPr>
          <p:nvPr>
            <p:ph type="subTitle" idx="4"/>
          </p:nvPr>
        </p:nvSpPr>
        <p:spPr>
          <a:xfrm>
            <a:off x="4559028" y="5074669"/>
            <a:ext cx="3074000" cy="7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62" name="Google Shape;62;p13"/>
          <p:cNvSpPr txBox="1">
            <a:spLocks noGrp="1"/>
          </p:cNvSpPr>
          <p:nvPr>
            <p:ph type="subTitle" idx="5"/>
          </p:nvPr>
        </p:nvSpPr>
        <p:spPr>
          <a:xfrm>
            <a:off x="8158065" y="2960269"/>
            <a:ext cx="3074000" cy="7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63" name="Google Shape;63;p13"/>
          <p:cNvSpPr txBox="1">
            <a:spLocks noGrp="1"/>
          </p:cNvSpPr>
          <p:nvPr>
            <p:ph type="subTitle" idx="6"/>
          </p:nvPr>
        </p:nvSpPr>
        <p:spPr>
          <a:xfrm>
            <a:off x="8158065" y="5074669"/>
            <a:ext cx="3074000" cy="7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64" name="Google Shape;64;p13"/>
          <p:cNvSpPr txBox="1">
            <a:spLocks noGrp="1"/>
          </p:cNvSpPr>
          <p:nvPr>
            <p:ph type="title" idx="7" hasCustomPrompt="1"/>
          </p:nvPr>
        </p:nvSpPr>
        <p:spPr>
          <a:xfrm>
            <a:off x="1091203" y="1805011"/>
            <a:ext cx="979600" cy="596800"/>
          </a:xfrm>
          <a:prstGeom prst="rect">
            <a:avLst/>
          </a:prstGeom>
          <a:solidFill>
            <a:srgbClr val="FFFFFF">
              <a:alpha val="68990"/>
            </a:srgbClr>
          </a:solidFill>
        </p:spPr>
        <p:txBody>
          <a:bodyPr spcFirstLastPara="1" wrap="square" lIns="91425" tIns="91425" rIns="91425" bIns="91425" anchor="ctr" anchorCtr="0">
            <a:noAutofit/>
          </a:bodyPr>
          <a:lstStyle>
            <a:lvl1pPr lvl="0" rtl="0">
              <a:spcBef>
                <a:spcPts val="0"/>
              </a:spcBef>
              <a:spcAft>
                <a:spcPts val="0"/>
              </a:spcAft>
              <a:buSzPts val="3000"/>
              <a:buNone/>
              <a:defRPr sz="2933">
                <a:latin typeface="Figtree"/>
                <a:ea typeface="Figtree"/>
                <a:cs typeface="Figtree"/>
                <a:sym typeface="Figtree"/>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65" name="Google Shape;65;p13"/>
          <p:cNvSpPr txBox="1">
            <a:spLocks noGrp="1"/>
          </p:cNvSpPr>
          <p:nvPr>
            <p:ph type="title" idx="8" hasCustomPrompt="1"/>
          </p:nvPr>
        </p:nvSpPr>
        <p:spPr>
          <a:xfrm>
            <a:off x="1091203" y="3907455"/>
            <a:ext cx="979600" cy="596800"/>
          </a:xfrm>
          <a:prstGeom prst="rect">
            <a:avLst/>
          </a:prstGeom>
          <a:solidFill>
            <a:srgbClr val="FFFFFF">
              <a:alpha val="68990"/>
            </a:srgbClr>
          </a:solidFill>
        </p:spPr>
        <p:txBody>
          <a:bodyPr spcFirstLastPara="1" wrap="square" lIns="91425" tIns="91425" rIns="91425" bIns="91425" anchor="ctr" anchorCtr="0">
            <a:noAutofit/>
          </a:bodyPr>
          <a:lstStyle>
            <a:lvl1pPr lvl="0" rtl="0">
              <a:spcBef>
                <a:spcPts val="0"/>
              </a:spcBef>
              <a:spcAft>
                <a:spcPts val="0"/>
              </a:spcAft>
              <a:buSzPts val="3000"/>
              <a:buNone/>
              <a:defRPr sz="2933">
                <a:latin typeface="Figtree"/>
                <a:ea typeface="Figtree"/>
                <a:cs typeface="Figtree"/>
                <a:sym typeface="Figtree"/>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66" name="Google Shape;66;p13"/>
          <p:cNvSpPr txBox="1">
            <a:spLocks noGrp="1"/>
          </p:cNvSpPr>
          <p:nvPr>
            <p:ph type="title" idx="9" hasCustomPrompt="1"/>
          </p:nvPr>
        </p:nvSpPr>
        <p:spPr>
          <a:xfrm>
            <a:off x="4690236" y="1793044"/>
            <a:ext cx="979600" cy="596800"/>
          </a:xfrm>
          <a:prstGeom prst="rect">
            <a:avLst/>
          </a:prstGeom>
          <a:solidFill>
            <a:srgbClr val="FFFFFF">
              <a:alpha val="68990"/>
            </a:srgbClr>
          </a:solidFill>
        </p:spPr>
        <p:txBody>
          <a:bodyPr spcFirstLastPara="1" wrap="square" lIns="91425" tIns="91425" rIns="91425" bIns="91425" anchor="ctr" anchorCtr="0">
            <a:noAutofit/>
          </a:bodyPr>
          <a:lstStyle>
            <a:lvl1pPr lvl="0" rtl="0">
              <a:spcBef>
                <a:spcPts val="0"/>
              </a:spcBef>
              <a:spcAft>
                <a:spcPts val="0"/>
              </a:spcAft>
              <a:buSzPts val="3000"/>
              <a:buNone/>
              <a:defRPr sz="2933">
                <a:latin typeface="Figtree"/>
                <a:ea typeface="Figtree"/>
                <a:cs typeface="Figtree"/>
                <a:sym typeface="Figtree"/>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67" name="Google Shape;67;p13"/>
          <p:cNvSpPr txBox="1">
            <a:spLocks noGrp="1"/>
          </p:cNvSpPr>
          <p:nvPr>
            <p:ph type="title" idx="13" hasCustomPrompt="1"/>
          </p:nvPr>
        </p:nvSpPr>
        <p:spPr>
          <a:xfrm>
            <a:off x="4690236" y="3907455"/>
            <a:ext cx="979600" cy="596800"/>
          </a:xfrm>
          <a:prstGeom prst="rect">
            <a:avLst/>
          </a:prstGeom>
          <a:solidFill>
            <a:srgbClr val="FFFFFF">
              <a:alpha val="68990"/>
            </a:srgbClr>
          </a:solidFill>
        </p:spPr>
        <p:txBody>
          <a:bodyPr spcFirstLastPara="1" wrap="square" lIns="91425" tIns="91425" rIns="91425" bIns="91425" anchor="ctr" anchorCtr="0">
            <a:noAutofit/>
          </a:bodyPr>
          <a:lstStyle>
            <a:lvl1pPr lvl="0" rtl="0">
              <a:spcBef>
                <a:spcPts val="0"/>
              </a:spcBef>
              <a:spcAft>
                <a:spcPts val="0"/>
              </a:spcAft>
              <a:buSzPts val="3000"/>
              <a:buNone/>
              <a:defRPr sz="2933">
                <a:latin typeface="Figtree"/>
                <a:ea typeface="Figtree"/>
                <a:cs typeface="Figtree"/>
                <a:sym typeface="Figtree"/>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68" name="Google Shape;68;p13"/>
          <p:cNvSpPr txBox="1">
            <a:spLocks noGrp="1"/>
          </p:cNvSpPr>
          <p:nvPr>
            <p:ph type="title" idx="14" hasCustomPrompt="1"/>
          </p:nvPr>
        </p:nvSpPr>
        <p:spPr>
          <a:xfrm>
            <a:off x="8289269" y="1793044"/>
            <a:ext cx="979600" cy="596800"/>
          </a:xfrm>
          <a:prstGeom prst="rect">
            <a:avLst/>
          </a:prstGeom>
          <a:solidFill>
            <a:srgbClr val="FFFFFF">
              <a:alpha val="68990"/>
            </a:srgbClr>
          </a:solidFill>
        </p:spPr>
        <p:txBody>
          <a:bodyPr spcFirstLastPara="1" wrap="square" lIns="91425" tIns="91425" rIns="91425" bIns="91425" anchor="ctr" anchorCtr="0">
            <a:noAutofit/>
          </a:bodyPr>
          <a:lstStyle>
            <a:lvl1pPr lvl="0" rtl="0">
              <a:spcBef>
                <a:spcPts val="0"/>
              </a:spcBef>
              <a:spcAft>
                <a:spcPts val="0"/>
              </a:spcAft>
              <a:buSzPts val="3000"/>
              <a:buNone/>
              <a:defRPr sz="2933">
                <a:latin typeface="Figtree"/>
                <a:ea typeface="Figtree"/>
                <a:cs typeface="Figtree"/>
                <a:sym typeface="Figtree"/>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69" name="Google Shape;69;p13"/>
          <p:cNvSpPr txBox="1">
            <a:spLocks noGrp="1"/>
          </p:cNvSpPr>
          <p:nvPr>
            <p:ph type="title" idx="15" hasCustomPrompt="1"/>
          </p:nvPr>
        </p:nvSpPr>
        <p:spPr>
          <a:xfrm>
            <a:off x="8289269" y="3907455"/>
            <a:ext cx="979600" cy="596800"/>
          </a:xfrm>
          <a:prstGeom prst="rect">
            <a:avLst/>
          </a:prstGeom>
          <a:solidFill>
            <a:srgbClr val="FFFFFF">
              <a:alpha val="68990"/>
            </a:srgbClr>
          </a:solidFill>
        </p:spPr>
        <p:txBody>
          <a:bodyPr spcFirstLastPara="1" wrap="square" lIns="91425" tIns="91425" rIns="91425" bIns="91425" anchor="ctr" anchorCtr="0">
            <a:noAutofit/>
          </a:bodyPr>
          <a:lstStyle>
            <a:lvl1pPr lvl="0" rtl="0">
              <a:spcBef>
                <a:spcPts val="0"/>
              </a:spcBef>
              <a:spcAft>
                <a:spcPts val="0"/>
              </a:spcAft>
              <a:buSzPts val="3000"/>
              <a:buNone/>
              <a:defRPr sz="2933">
                <a:latin typeface="Figtree"/>
                <a:ea typeface="Figtree"/>
                <a:cs typeface="Figtree"/>
                <a:sym typeface="Figtree"/>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70" name="Google Shape;70;p13"/>
          <p:cNvSpPr txBox="1">
            <a:spLocks noGrp="1"/>
          </p:cNvSpPr>
          <p:nvPr>
            <p:ph type="subTitle" idx="16"/>
          </p:nvPr>
        </p:nvSpPr>
        <p:spPr>
          <a:xfrm>
            <a:off x="960000" y="2418500"/>
            <a:ext cx="3074000" cy="6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933">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71" name="Google Shape;71;p13"/>
          <p:cNvSpPr txBox="1">
            <a:spLocks noGrp="1"/>
          </p:cNvSpPr>
          <p:nvPr>
            <p:ph type="subTitle" idx="17"/>
          </p:nvPr>
        </p:nvSpPr>
        <p:spPr>
          <a:xfrm>
            <a:off x="4559033" y="2418500"/>
            <a:ext cx="3074000" cy="6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933">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72" name="Google Shape;72;p13"/>
          <p:cNvSpPr txBox="1">
            <a:spLocks noGrp="1"/>
          </p:cNvSpPr>
          <p:nvPr>
            <p:ph type="subTitle" idx="18"/>
          </p:nvPr>
        </p:nvSpPr>
        <p:spPr>
          <a:xfrm>
            <a:off x="8158067" y="2418500"/>
            <a:ext cx="3074000" cy="6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933">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73" name="Google Shape;73;p13"/>
          <p:cNvSpPr txBox="1">
            <a:spLocks noGrp="1"/>
          </p:cNvSpPr>
          <p:nvPr>
            <p:ph type="subTitle" idx="19"/>
          </p:nvPr>
        </p:nvSpPr>
        <p:spPr>
          <a:xfrm>
            <a:off x="960000" y="4533000"/>
            <a:ext cx="3074000" cy="6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933">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74" name="Google Shape;74;p13"/>
          <p:cNvSpPr txBox="1">
            <a:spLocks noGrp="1"/>
          </p:cNvSpPr>
          <p:nvPr>
            <p:ph type="subTitle" idx="20"/>
          </p:nvPr>
        </p:nvSpPr>
        <p:spPr>
          <a:xfrm>
            <a:off x="4559033" y="4533000"/>
            <a:ext cx="3074000" cy="6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933">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75" name="Google Shape;75;p13"/>
          <p:cNvSpPr txBox="1">
            <a:spLocks noGrp="1"/>
          </p:cNvSpPr>
          <p:nvPr>
            <p:ph type="subTitle" idx="21"/>
          </p:nvPr>
        </p:nvSpPr>
        <p:spPr>
          <a:xfrm>
            <a:off x="8158067" y="4533000"/>
            <a:ext cx="3074000" cy="6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933">
                <a:solidFill>
                  <a:schemeClr val="dk1"/>
                </a:solidFill>
                <a:latin typeface="Kumbh Sans SemiBold"/>
                <a:ea typeface="Kumbh Sans SemiBold"/>
                <a:cs typeface="Kumbh Sans SemiBold"/>
                <a:sym typeface="Kumbh Sans SemiBold"/>
              </a:defRPr>
            </a:lvl1pPr>
            <a:lvl2pPr lvl="1"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Tree>
    <p:extLst>
      <p:ext uri="{BB962C8B-B14F-4D97-AF65-F5344CB8AC3E}">
        <p14:creationId xmlns:p14="http://schemas.microsoft.com/office/powerpoint/2010/main" val="4771171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76"/>
        <p:cNvGrpSpPr/>
        <p:nvPr/>
      </p:nvGrpSpPr>
      <p:grpSpPr>
        <a:xfrm>
          <a:off x="0" y="0"/>
          <a:ext cx="0" cy="0"/>
          <a:chOff x="0" y="0"/>
          <a:chExt cx="0" cy="0"/>
        </a:xfrm>
      </p:grpSpPr>
      <p:pic>
        <p:nvPicPr>
          <p:cNvPr id="77" name="Google Shape;77;p14"/>
          <p:cNvPicPr preferRelativeResize="0"/>
          <p:nvPr/>
        </p:nvPicPr>
        <p:blipFill>
          <a:blip r:embed="rId2">
            <a:alphaModFix/>
          </a:blip>
          <a:stretch>
            <a:fillRect/>
          </a:stretch>
        </p:blipFill>
        <p:spPr>
          <a:xfrm>
            <a:off x="17" y="14"/>
            <a:ext cx="12191996" cy="6857991"/>
          </a:xfrm>
          <a:prstGeom prst="rect">
            <a:avLst/>
          </a:prstGeom>
          <a:noFill/>
          <a:ln>
            <a:noFill/>
          </a:ln>
        </p:spPr>
      </p:pic>
      <p:sp>
        <p:nvSpPr>
          <p:cNvPr id="78" name="Google Shape;78;p14"/>
          <p:cNvSpPr txBox="1">
            <a:spLocks noGrp="1"/>
          </p:cNvSpPr>
          <p:nvPr>
            <p:ph type="title"/>
          </p:nvPr>
        </p:nvSpPr>
        <p:spPr>
          <a:xfrm>
            <a:off x="950967" y="3386300"/>
            <a:ext cx="6756800" cy="1122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6667"/>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a:t>Click to edit Master title style</a:t>
            </a:r>
            <a:endParaRPr/>
          </a:p>
        </p:txBody>
      </p:sp>
      <p:sp>
        <p:nvSpPr>
          <p:cNvPr id="79" name="Google Shape;79;p14"/>
          <p:cNvSpPr txBox="1">
            <a:spLocks noGrp="1"/>
          </p:cNvSpPr>
          <p:nvPr>
            <p:ph type="title" idx="2" hasCustomPrompt="1"/>
          </p:nvPr>
        </p:nvSpPr>
        <p:spPr>
          <a:xfrm>
            <a:off x="9942333" y="0"/>
            <a:ext cx="1298800" cy="2836800"/>
          </a:xfrm>
          <a:prstGeom prst="rect">
            <a:avLst/>
          </a:prstGeom>
          <a:solidFill>
            <a:srgbClr val="FFFFFF">
              <a:alpha val="68990"/>
            </a:srgbClr>
          </a:solidFill>
          <a:ln>
            <a:noFill/>
          </a:ln>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5333">
                <a:latin typeface="Figtree"/>
                <a:ea typeface="Figtree"/>
                <a:cs typeface="Figtree"/>
                <a:sym typeface="Figtree"/>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80" name="Google Shape;80;p14"/>
          <p:cNvSpPr txBox="1">
            <a:spLocks noGrp="1"/>
          </p:cNvSpPr>
          <p:nvPr>
            <p:ph type="subTitle" idx="1"/>
          </p:nvPr>
        </p:nvSpPr>
        <p:spPr>
          <a:xfrm>
            <a:off x="950967" y="4483033"/>
            <a:ext cx="11241200" cy="500000"/>
          </a:xfrm>
          <a:prstGeom prst="rect">
            <a:avLst/>
          </a:prstGeom>
          <a:solidFill>
            <a:srgbClr val="FFFFFF">
              <a:alpha val="68990"/>
            </a:srgbClr>
          </a:solid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3966612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1"/>
        <p:cNvGrpSpPr/>
        <p:nvPr/>
      </p:nvGrpSpPr>
      <p:grpSpPr>
        <a:xfrm>
          <a:off x="0" y="0"/>
          <a:ext cx="0" cy="0"/>
          <a:chOff x="0" y="0"/>
          <a:chExt cx="0" cy="0"/>
        </a:xfrm>
      </p:grpSpPr>
      <p:pic>
        <p:nvPicPr>
          <p:cNvPr id="82" name="Google Shape;82;p15"/>
          <p:cNvPicPr preferRelativeResize="0"/>
          <p:nvPr/>
        </p:nvPicPr>
        <p:blipFill>
          <a:blip r:embed="rId2">
            <a:alphaModFix/>
          </a:blip>
          <a:stretch>
            <a:fillRect/>
          </a:stretch>
        </p:blipFill>
        <p:spPr>
          <a:xfrm flipH="1">
            <a:off x="1" y="1"/>
            <a:ext cx="12192004" cy="6858001"/>
          </a:xfrm>
          <a:prstGeom prst="rect">
            <a:avLst/>
          </a:prstGeom>
          <a:noFill/>
          <a:ln>
            <a:noFill/>
          </a:ln>
        </p:spPr>
      </p:pic>
      <p:sp>
        <p:nvSpPr>
          <p:cNvPr id="83" name="Google Shape;83;p15"/>
          <p:cNvSpPr txBox="1">
            <a:spLocks noGrp="1"/>
          </p:cNvSpPr>
          <p:nvPr>
            <p:ph type="title"/>
          </p:nvPr>
        </p:nvSpPr>
        <p:spPr>
          <a:xfrm>
            <a:off x="0" y="4257400"/>
            <a:ext cx="12192000" cy="709200"/>
          </a:xfrm>
          <a:prstGeom prst="rect">
            <a:avLst/>
          </a:prstGeom>
          <a:solidFill>
            <a:srgbClr val="FFFFFF">
              <a:alpha val="62660"/>
            </a:srgbClr>
          </a:solidFill>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rPr lang="en-US"/>
              <a:t>Click to edit Master title style</a:t>
            </a:r>
            <a:endParaRPr/>
          </a:p>
        </p:txBody>
      </p:sp>
      <p:sp>
        <p:nvSpPr>
          <p:cNvPr id="84" name="Google Shape;84;p15"/>
          <p:cNvSpPr txBox="1">
            <a:spLocks noGrp="1"/>
          </p:cNvSpPr>
          <p:nvPr>
            <p:ph type="subTitle" idx="1"/>
          </p:nvPr>
        </p:nvSpPr>
        <p:spPr>
          <a:xfrm>
            <a:off x="1940000" y="1891384"/>
            <a:ext cx="8312000" cy="197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3333"/>
            </a:lvl1pPr>
            <a:lvl2pPr lvl="1" algn="ctr" rtl="0">
              <a:lnSpc>
                <a:spcPct val="100000"/>
              </a:lnSpc>
              <a:spcBef>
                <a:spcPts val="0"/>
              </a:spcBef>
              <a:spcAft>
                <a:spcPts val="0"/>
              </a:spcAft>
              <a:buSzPts val="3000"/>
              <a:buNone/>
              <a:defRPr sz="4000"/>
            </a:lvl2pPr>
            <a:lvl3pPr lvl="2" algn="ctr" rtl="0">
              <a:lnSpc>
                <a:spcPct val="100000"/>
              </a:lnSpc>
              <a:spcBef>
                <a:spcPts val="2133"/>
              </a:spcBef>
              <a:spcAft>
                <a:spcPts val="0"/>
              </a:spcAft>
              <a:buSzPts val="3000"/>
              <a:buNone/>
              <a:defRPr sz="4000"/>
            </a:lvl3pPr>
            <a:lvl4pPr lvl="3" algn="ctr" rtl="0">
              <a:lnSpc>
                <a:spcPct val="100000"/>
              </a:lnSpc>
              <a:spcBef>
                <a:spcPts val="2133"/>
              </a:spcBef>
              <a:spcAft>
                <a:spcPts val="0"/>
              </a:spcAft>
              <a:buSzPts val="3000"/>
              <a:buNone/>
              <a:defRPr sz="4000"/>
            </a:lvl4pPr>
            <a:lvl5pPr lvl="4" algn="ctr" rtl="0">
              <a:lnSpc>
                <a:spcPct val="100000"/>
              </a:lnSpc>
              <a:spcBef>
                <a:spcPts val="2133"/>
              </a:spcBef>
              <a:spcAft>
                <a:spcPts val="0"/>
              </a:spcAft>
              <a:buSzPts val="3000"/>
              <a:buNone/>
              <a:defRPr sz="4000"/>
            </a:lvl5pPr>
            <a:lvl6pPr lvl="5" algn="ctr" rtl="0">
              <a:lnSpc>
                <a:spcPct val="100000"/>
              </a:lnSpc>
              <a:spcBef>
                <a:spcPts val="2133"/>
              </a:spcBef>
              <a:spcAft>
                <a:spcPts val="0"/>
              </a:spcAft>
              <a:buSzPts val="3000"/>
              <a:buNone/>
              <a:defRPr sz="4000"/>
            </a:lvl6pPr>
            <a:lvl7pPr lvl="6" algn="ctr" rtl="0">
              <a:lnSpc>
                <a:spcPct val="100000"/>
              </a:lnSpc>
              <a:spcBef>
                <a:spcPts val="2133"/>
              </a:spcBef>
              <a:spcAft>
                <a:spcPts val="0"/>
              </a:spcAft>
              <a:buSzPts val="3000"/>
              <a:buNone/>
              <a:defRPr sz="4000"/>
            </a:lvl7pPr>
            <a:lvl8pPr lvl="7" algn="ctr" rtl="0">
              <a:lnSpc>
                <a:spcPct val="100000"/>
              </a:lnSpc>
              <a:spcBef>
                <a:spcPts val="2133"/>
              </a:spcBef>
              <a:spcAft>
                <a:spcPts val="0"/>
              </a:spcAft>
              <a:buSzPts val="3000"/>
              <a:buNone/>
              <a:defRPr sz="4000"/>
            </a:lvl8pPr>
            <a:lvl9pPr lvl="8" algn="ctr" rtl="0">
              <a:lnSpc>
                <a:spcPct val="100000"/>
              </a:lnSpc>
              <a:spcBef>
                <a:spcPts val="2133"/>
              </a:spcBef>
              <a:spcAft>
                <a:spcPts val="2133"/>
              </a:spcAft>
              <a:buSzPts val="3000"/>
              <a:buNone/>
              <a:defRPr sz="4000"/>
            </a:lvl9pPr>
          </a:lstStyle>
          <a:p>
            <a:r>
              <a:rPr lang="en-US"/>
              <a:t>Click to edit Master subtitle style</a:t>
            </a:r>
            <a:endParaRPr/>
          </a:p>
        </p:txBody>
      </p:sp>
    </p:spTree>
    <p:extLst>
      <p:ext uri="{BB962C8B-B14F-4D97-AF65-F5344CB8AC3E}">
        <p14:creationId xmlns:p14="http://schemas.microsoft.com/office/powerpoint/2010/main" val="6711251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85"/>
        <p:cNvGrpSpPr/>
        <p:nvPr/>
      </p:nvGrpSpPr>
      <p:grpSpPr>
        <a:xfrm>
          <a:off x="0" y="0"/>
          <a:ext cx="0" cy="0"/>
          <a:chOff x="0" y="0"/>
          <a:chExt cx="0" cy="0"/>
        </a:xfrm>
      </p:grpSpPr>
      <p:pic>
        <p:nvPicPr>
          <p:cNvPr id="86" name="Google Shape;86;p16"/>
          <p:cNvPicPr preferRelativeResize="0"/>
          <p:nvPr/>
        </p:nvPicPr>
        <p:blipFill>
          <a:blip r:embed="rId2">
            <a:alphaModFix/>
          </a:blip>
          <a:stretch>
            <a:fillRect/>
          </a:stretch>
        </p:blipFill>
        <p:spPr>
          <a:xfrm rot="10800000" flipH="1">
            <a:off x="1" y="1"/>
            <a:ext cx="12192004" cy="6858001"/>
          </a:xfrm>
          <a:prstGeom prst="rect">
            <a:avLst/>
          </a:prstGeom>
          <a:noFill/>
          <a:ln>
            <a:noFill/>
          </a:ln>
        </p:spPr>
      </p:pic>
      <p:sp>
        <p:nvSpPr>
          <p:cNvPr id="87" name="Google Shape;87;p16"/>
          <p:cNvSpPr txBox="1">
            <a:spLocks noGrp="1"/>
          </p:cNvSpPr>
          <p:nvPr>
            <p:ph type="title"/>
          </p:nvPr>
        </p:nvSpPr>
        <p:spPr>
          <a:xfrm>
            <a:off x="3356400" y="2232200"/>
            <a:ext cx="5479200" cy="968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88" name="Google Shape;88;p16"/>
          <p:cNvSpPr txBox="1">
            <a:spLocks noGrp="1"/>
          </p:cNvSpPr>
          <p:nvPr>
            <p:ph type="subTitle" idx="1"/>
          </p:nvPr>
        </p:nvSpPr>
        <p:spPr>
          <a:xfrm>
            <a:off x="3356400" y="3201001"/>
            <a:ext cx="5479200" cy="142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2133"/>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2892832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89"/>
        <p:cNvGrpSpPr/>
        <p:nvPr/>
      </p:nvGrpSpPr>
      <p:grpSpPr>
        <a:xfrm>
          <a:off x="0" y="0"/>
          <a:ext cx="0" cy="0"/>
          <a:chOff x="0" y="0"/>
          <a:chExt cx="0" cy="0"/>
        </a:xfrm>
      </p:grpSpPr>
      <p:pic>
        <p:nvPicPr>
          <p:cNvPr id="90" name="Google Shape;90;p17"/>
          <p:cNvPicPr preferRelativeResize="0"/>
          <p:nvPr/>
        </p:nvPicPr>
        <p:blipFill>
          <a:blip r:embed="rId2">
            <a:alphaModFix/>
          </a:blip>
          <a:stretch>
            <a:fillRect/>
          </a:stretch>
        </p:blipFill>
        <p:spPr>
          <a:xfrm rot="10800000" flipH="1">
            <a:off x="1" y="1"/>
            <a:ext cx="12192004" cy="6858001"/>
          </a:xfrm>
          <a:prstGeom prst="rect">
            <a:avLst/>
          </a:prstGeom>
          <a:noFill/>
          <a:ln>
            <a:noFill/>
          </a:ln>
        </p:spPr>
      </p:pic>
      <p:sp>
        <p:nvSpPr>
          <p:cNvPr id="91" name="Google Shape;91;p17"/>
          <p:cNvSpPr>
            <a:spLocks noGrp="1"/>
          </p:cNvSpPr>
          <p:nvPr>
            <p:ph type="pic" idx="2"/>
          </p:nvPr>
        </p:nvSpPr>
        <p:spPr>
          <a:xfrm>
            <a:off x="6327733" y="887833"/>
            <a:ext cx="4215600" cy="5090400"/>
          </a:xfrm>
          <a:prstGeom prst="rect">
            <a:avLst/>
          </a:prstGeom>
          <a:noFill/>
          <a:ln>
            <a:noFill/>
          </a:ln>
        </p:spPr>
      </p:sp>
      <p:sp>
        <p:nvSpPr>
          <p:cNvPr id="92" name="Google Shape;92;p17"/>
          <p:cNvSpPr txBox="1">
            <a:spLocks noGrp="1"/>
          </p:cNvSpPr>
          <p:nvPr>
            <p:ph type="title"/>
          </p:nvPr>
        </p:nvSpPr>
        <p:spPr>
          <a:xfrm>
            <a:off x="950967" y="1670233"/>
            <a:ext cx="4310800" cy="2193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93" name="Google Shape;93;p17"/>
          <p:cNvSpPr txBox="1">
            <a:spLocks noGrp="1"/>
          </p:cNvSpPr>
          <p:nvPr>
            <p:ph type="subTitle" idx="1"/>
          </p:nvPr>
        </p:nvSpPr>
        <p:spPr>
          <a:xfrm>
            <a:off x="950967" y="3762167"/>
            <a:ext cx="4310800" cy="142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8219815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94"/>
        <p:cNvGrpSpPr/>
        <p:nvPr/>
      </p:nvGrpSpPr>
      <p:grpSpPr>
        <a:xfrm>
          <a:off x="0" y="0"/>
          <a:ext cx="0" cy="0"/>
          <a:chOff x="0" y="0"/>
          <a:chExt cx="0" cy="0"/>
        </a:xfrm>
      </p:grpSpPr>
      <p:pic>
        <p:nvPicPr>
          <p:cNvPr id="95" name="Google Shape;95;p18"/>
          <p:cNvPicPr preferRelativeResize="0"/>
          <p:nvPr/>
        </p:nvPicPr>
        <p:blipFill>
          <a:blip r:embed="rId2">
            <a:alphaModFix/>
          </a:blip>
          <a:stretch>
            <a:fillRect/>
          </a:stretch>
        </p:blipFill>
        <p:spPr>
          <a:xfrm rot="10800000">
            <a:off x="1" y="1"/>
            <a:ext cx="12192004" cy="6858001"/>
          </a:xfrm>
          <a:prstGeom prst="rect">
            <a:avLst/>
          </a:prstGeom>
          <a:noFill/>
          <a:ln>
            <a:noFill/>
          </a:ln>
        </p:spPr>
      </p:pic>
      <p:sp>
        <p:nvSpPr>
          <p:cNvPr id="96" name="Google Shape;96;p18"/>
          <p:cNvSpPr txBox="1">
            <a:spLocks noGrp="1"/>
          </p:cNvSpPr>
          <p:nvPr>
            <p:ph type="subTitle" idx="1"/>
          </p:nvPr>
        </p:nvSpPr>
        <p:spPr>
          <a:xfrm>
            <a:off x="2687800" y="5375067"/>
            <a:ext cx="68164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97" name="Google Shape;97;p18"/>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98" name="Google Shape;98;p18"/>
          <p:cNvSpPr/>
          <p:nvPr/>
        </p:nvSpPr>
        <p:spPr>
          <a:xfrm>
            <a:off x="11526433" y="0"/>
            <a:ext cx="380000" cy="6858000"/>
          </a:xfrm>
          <a:prstGeom prst="rect">
            <a:avLst/>
          </a:prstGeom>
          <a:solidFill>
            <a:srgbClr val="FFFFFF">
              <a:alpha val="689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99" name="Google Shape;99;p18"/>
          <p:cNvSpPr/>
          <p:nvPr/>
        </p:nvSpPr>
        <p:spPr>
          <a:xfrm>
            <a:off x="285567" y="0"/>
            <a:ext cx="380000" cy="6858000"/>
          </a:xfrm>
          <a:prstGeom prst="rect">
            <a:avLst/>
          </a:prstGeom>
          <a:solidFill>
            <a:srgbClr val="FFFFFF">
              <a:alpha val="689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Tree>
    <p:extLst>
      <p:ext uri="{BB962C8B-B14F-4D97-AF65-F5344CB8AC3E}">
        <p14:creationId xmlns:p14="http://schemas.microsoft.com/office/powerpoint/2010/main" val="41116343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100"/>
        <p:cNvGrpSpPr/>
        <p:nvPr/>
      </p:nvGrpSpPr>
      <p:grpSpPr>
        <a:xfrm>
          <a:off x="0" y="0"/>
          <a:ext cx="0" cy="0"/>
          <a:chOff x="0" y="0"/>
          <a:chExt cx="0" cy="0"/>
        </a:xfrm>
      </p:grpSpPr>
      <p:pic>
        <p:nvPicPr>
          <p:cNvPr id="101" name="Google Shape;101;p19"/>
          <p:cNvPicPr preferRelativeResize="0"/>
          <p:nvPr/>
        </p:nvPicPr>
        <p:blipFill>
          <a:blip r:embed="rId2">
            <a:alphaModFix/>
          </a:blip>
          <a:stretch>
            <a:fillRect/>
          </a:stretch>
        </p:blipFill>
        <p:spPr>
          <a:xfrm flipH="1">
            <a:off x="1" y="1"/>
            <a:ext cx="12192004" cy="6858001"/>
          </a:xfrm>
          <a:prstGeom prst="rect">
            <a:avLst/>
          </a:prstGeom>
          <a:noFill/>
          <a:ln>
            <a:noFill/>
          </a:ln>
        </p:spPr>
      </p:pic>
      <p:sp>
        <p:nvSpPr>
          <p:cNvPr id="102" name="Google Shape;102;p19"/>
          <p:cNvSpPr txBox="1">
            <a:spLocks noGrp="1"/>
          </p:cNvSpPr>
          <p:nvPr>
            <p:ph type="title"/>
          </p:nvPr>
        </p:nvSpPr>
        <p:spPr>
          <a:xfrm>
            <a:off x="1783100" y="2377684"/>
            <a:ext cx="3950400" cy="763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03" name="Google Shape;103;p19"/>
          <p:cNvSpPr txBox="1">
            <a:spLocks noGrp="1"/>
          </p:cNvSpPr>
          <p:nvPr>
            <p:ph type="subTitle" idx="1"/>
          </p:nvPr>
        </p:nvSpPr>
        <p:spPr>
          <a:xfrm>
            <a:off x="1783288" y="3039684"/>
            <a:ext cx="3950400" cy="144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9174069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104"/>
        <p:cNvGrpSpPr/>
        <p:nvPr/>
      </p:nvGrpSpPr>
      <p:grpSpPr>
        <a:xfrm>
          <a:off x="0" y="0"/>
          <a:ext cx="0" cy="0"/>
          <a:chOff x="0" y="0"/>
          <a:chExt cx="0" cy="0"/>
        </a:xfrm>
      </p:grpSpPr>
      <p:pic>
        <p:nvPicPr>
          <p:cNvPr id="105" name="Google Shape;105;p20"/>
          <p:cNvPicPr preferRelativeResize="0"/>
          <p:nvPr/>
        </p:nvPicPr>
        <p:blipFill>
          <a:blip r:embed="rId2">
            <a:alphaModFix/>
          </a:blip>
          <a:stretch>
            <a:fillRect/>
          </a:stretch>
        </p:blipFill>
        <p:spPr>
          <a:xfrm>
            <a:off x="1" y="1"/>
            <a:ext cx="12192004" cy="6858001"/>
          </a:xfrm>
          <a:prstGeom prst="rect">
            <a:avLst/>
          </a:prstGeom>
          <a:noFill/>
          <a:ln>
            <a:noFill/>
          </a:ln>
        </p:spPr>
      </p:pic>
      <p:sp>
        <p:nvSpPr>
          <p:cNvPr id="106" name="Google Shape;106;p20"/>
          <p:cNvSpPr txBox="1">
            <a:spLocks noGrp="1"/>
          </p:cNvSpPr>
          <p:nvPr>
            <p:ph type="title"/>
          </p:nvPr>
        </p:nvSpPr>
        <p:spPr>
          <a:xfrm>
            <a:off x="6456700" y="2377684"/>
            <a:ext cx="3950400" cy="763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07" name="Google Shape;107;p20"/>
          <p:cNvSpPr txBox="1">
            <a:spLocks noGrp="1"/>
          </p:cNvSpPr>
          <p:nvPr>
            <p:ph type="subTitle" idx="1"/>
          </p:nvPr>
        </p:nvSpPr>
        <p:spPr>
          <a:xfrm>
            <a:off x="6456888" y="3039684"/>
            <a:ext cx="3950400" cy="144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3988352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flipH="1">
            <a:off x="1" y="1"/>
            <a:ext cx="12192004" cy="6858001"/>
          </a:xfrm>
          <a:prstGeom prst="rect">
            <a:avLst/>
          </a:prstGeom>
          <a:noFill/>
          <a:ln>
            <a:noFill/>
          </a:ln>
        </p:spPr>
      </p:pic>
      <p:sp>
        <p:nvSpPr>
          <p:cNvPr id="15" name="Google Shape;15;p3"/>
          <p:cNvSpPr txBox="1">
            <a:spLocks noGrp="1"/>
          </p:cNvSpPr>
          <p:nvPr>
            <p:ph type="title"/>
          </p:nvPr>
        </p:nvSpPr>
        <p:spPr>
          <a:xfrm>
            <a:off x="3301600" y="3023933"/>
            <a:ext cx="6756800" cy="1122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6667"/>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US"/>
              <a:t>Click to edit Master title style</a:t>
            </a:r>
            <a:endParaRPr/>
          </a:p>
        </p:txBody>
      </p:sp>
      <p:sp>
        <p:nvSpPr>
          <p:cNvPr id="16" name="Google Shape;16;p3"/>
          <p:cNvSpPr txBox="1">
            <a:spLocks noGrp="1"/>
          </p:cNvSpPr>
          <p:nvPr>
            <p:ph type="title" idx="2" hasCustomPrompt="1"/>
          </p:nvPr>
        </p:nvSpPr>
        <p:spPr>
          <a:xfrm>
            <a:off x="0" y="1267800"/>
            <a:ext cx="3301600" cy="1006800"/>
          </a:xfrm>
          <a:prstGeom prst="rect">
            <a:avLst/>
          </a:prstGeom>
          <a:solidFill>
            <a:srgbClr val="FFFFFF">
              <a:alpha val="68990"/>
            </a:srgbClr>
          </a:solid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5333">
                <a:latin typeface="Figtree"/>
                <a:ea typeface="Figtree"/>
                <a:cs typeface="Figtree"/>
                <a:sym typeface="Figtree"/>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17" name="Google Shape;17;p3"/>
          <p:cNvSpPr txBox="1">
            <a:spLocks noGrp="1"/>
          </p:cNvSpPr>
          <p:nvPr>
            <p:ph type="subTitle" idx="1"/>
          </p:nvPr>
        </p:nvSpPr>
        <p:spPr>
          <a:xfrm>
            <a:off x="3301600" y="4120667"/>
            <a:ext cx="8890400" cy="500000"/>
          </a:xfrm>
          <a:prstGeom prst="rect">
            <a:avLst/>
          </a:prstGeom>
          <a:solidFill>
            <a:srgbClr val="FFFFFF">
              <a:alpha val="68990"/>
            </a:srgbClr>
          </a:solid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40279025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5">
  <p:cSld name="Title and text 5">
    <p:spTree>
      <p:nvGrpSpPr>
        <p:cNvPr id="1" name="Shape 108"/>
        <p:cNvGrpSpPr/>
        <p:nvPr/>
      </p:nvGrpSpPr>
      <p:grpSpPr>
        <a:xfrm>
          <a:off x="0" y="0"/>
          <a:ext cx="0" cy="0"/>
          <a:chOff x="0" y="0"/>
          <a:chExt cx="0" cy="0"/>
        </a:xfrm>
      </p:grpSpPr>
      <p:pic>
        <p:nvPicPr>
          <p:cNvPr id="109" name="Google Shape;109;p21"/>
          <p:cNvPicPr preferRelativeResize="0"/>
          <p:nvPr/>
        </p:nvPicPr>
        <p:blipFill>
          <a:blip r:embed="rId2">
            <a:alphaModFix/>
          </a:blip>
          <a:stretch>
            <a:fillRect/>
          </a:stretch>
        </p:blipFill>
        <p:spPr>
          <a:xfrm rot="10800000" flipH="1">
            <a:off x="1" y="1"/>
            <a:ext cx="12192004" cy="6858001"/>
          </a:xfrm>
          <a:prstGeom prst="rect">
            <a:avLst/>
          </a:prstGeom>
          <a:noFill/>
          <a:ln>
            <a:noFill/>
          </a:ln>
        </p:spPr>
      </p:pic>
      <p:sp>
        <p:nvSpPr>
          <p:cNvPr id="110" name="Google Shape;110;p21"/>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11" name="Google Shape;111;p21"/>
          <p:cNvSpPr txBox="1">
            <a:spLocks noGrp="1"/>
          </p:cNvSpPr>
          <p:nvPr>
            <p:ph type="subTitle" idx="1"/>
          </p:nvPr>
        </p:nvSpPr>
        <p:spPr>
          <a:xfrm>
            <a:off x="950967" y="1804933"/>
            <a:ext cx="10272000" cy="422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Actor"/>
              <a:buChar char="●"/>
              <a:defRPr b="0"/>
            </a:lvl1pPr>
            <a:lvl2pPr lvl="1" algn="ctr" rtl="0">
              <a:lnSpc>
                <a:spcPct val="100000"/>
              </a:lnSpc>
              <a:spcBef>
                <a:spcPts val="1333"/>
              </a:spcBef>
              <a:spcAft>
                <a:spcPts val="0"/>
              </a:spcAft>
              <a:buClr>
                <a:srgbClr val="605338"/>
              </a:buClr>
              <a:buSzPts val="1400"/>
              <a:buFont typeface="Actor"/>
              <a:buChar char="○"/>
              <a:defRPr/>
            </a:lvl2pPr>
            <a:lvl3pPr lvl="2" algn="ctr" rtl="0">
              <a:lnSpc>
                <a:spcPct val="100000"/>
              </a:lnSpc>
              <a:spcBef>
                <a:spcPts val="0"/>
              </a:spcBef>
              <a:spcAft>
                <a:spcPts val="0"/>
              </a:spcAft>
              <a:buClr>
                <a:srgbClr val="605338"/>
              </a:buClr>
              <a:buSzPts val="1400"/>
              <a:buFont typeface="Actor"/>
              <a:buChar char="■"/>
              <a:defRPr/>
            </a:lvl3pPr>
            <a:lvl4pPr lvl="3" algn="ctr" rtl="0">
              <a:lnSpc>
                <a:spcPct val="100000"/>
              </a:lnSpc>
              <a:spcBef>
                <a:spcPts val="0"/>
              </a:spcBef>
              <a:spcAft>
                <a:spcPts val="0"/>
              </a:spcAft>
              <a:buClr>
                <a:srgbClr val="605338"/>
              </a:buClr>
              <a:buSzPts val="1400"/>
              <a:buFont typeface="Actor"/>
              <a:buChar char="●"/>
              <a:defRPr/>
            </a:lvl4pPr>
            <a:lvl5pPr lvl="4" algn="ctr" rtl="0">
              <a:lnSpc>
                <a:spcPct val="100000"/>
              </a:lnSpc>
              <a:spcBef>
                <a:spcPts val="0"/>
              </a:spcBef>
              <a:spcAft>
                <a:spcPts val="0"/>
              </a:spcAft>
              <a:buClr>
                <a:srgbClr val="605338"/>
              </a:buClr>
              <a:buSzPts val="1400"/>
              <a:buFont typeface="Actor"/>
              <a:buChar char="○"/>
              <a:defRPr/>
            </a:lvl5pPr>
            <a:lvl6pPr lvl="5" algn="ctr" rtl="0">
              <a:lnSpc>
                <a:spcPct val="100000"/>
              </a:lnSpc>
              <a:spcBef>
                <a:spcPts val="0"/>
              </a:spcBef>
              <a:spcAft>
                <a:spcPts val="0"/>
              </a:spcAft>
              <a:buClr>
                <a:srgbClr val="605338"/>
              </a:buClr>
              <a:buSzPts val="1400"/>
              <a:buFont typeface="Actor"/>
              <a:buChar char="■"/>
              <a:defRPr/>
            </a:lvl6pPr>
            <a:lvl7pPr lvl="6" algn="ctr" rtl="0">
              <a:lnSpc>
                <a:spcPct val="100000"/>
              </a:lnSpc>
              <a:spcBef>
                <a:spcPts val="0"/>
              </a:spcBef>
              <a:spcAft>
                <a:spcPts val="0"/>
              </a:spcAft>
              <a:buClr>
                <a:srgbClr val="605338"/>
              </a:buClr>
              <a:buSzPts val="1400"/>
              <a:buFont typeface="Actor"/>
              <a:buChar char="●"/>
              <a:defRPr/>
            </a:lvl7pPr>
            <a:lvl8pPr lvl="7" algn="ctr" rtl="0">
              <a:lnSpc>
                <a:spcPct val="100000"/>
              </a:lnSpc>
              <a:spcBef>
                <a:spcPts val="0"/>
              </a:spcBef>
              <a:spcAft>
                <a:spcPts val="0"/>
              </a:spcAft>
              <a:buClr>
                <a:srgbClr val="605338"/>
              </a:buClr>
              <a:buSzPts val="1400"/>
              <a:buFont typeface="Actor"/>
              <a:buChar char="○"/>
              <a:defRPr/>
            </a:lvl8pPr>
            <a:lvl9pPr lvl="8" algn="ctr" rtl="0">
              <a:lnSpc>
                <a:spcPct val="100000"/>
              </a:lnSpc>
              <a:spcBef>
                <a:spcPts val="0"/>
              </a:spcBef>
              <a:spcAft>
                <a:spcPts val="0"/>
              </a:spcAft>
              <a:buClr>
                <a:srgbClr val="605338"/>
              </a:buClr>
              <a:buSzPts val="1400"/>
              <a:buFont typeface="Actor"/>
              <a:buChar char="■"/>
              <a:defRPr/>
            </a:lvl9pPr>
          </a:lstStyle>
          <a:p>
            <a:r>
              <a:rPr lang="en-US"/>
              <a:t>Click to edit Master subtitle style</a:t>
            </a:r>
            <a:endParaRPr/>
          </a:p>
        </p:txBody>
      </p:sp>
    </p:spTree>
    <p:extLst>
      <p:ext uri="{BB962C8B-B14F-4D97-AF65-F5344CB8AC3E}">
        <p14:creationId xmlns:p14="http://schemas.microsoft.com/office/powerpoint/2010/main" val="19812353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6">
  <p:cSld name="Title and text 6">
    <p:spTree>
      <p:nvGrpSpPr>
        <p:cNvPr id="1" name="Shape 112"/>
        <p:cNvGrpSpPr/>
        <p:nvPr/>
      </p:nvGrpSpPr>
      <p:grpSpPr>
        <a:xfrm>
          <a:off x="0" y="0"/>
          <a:ext cx="0" cy="0"/>
          <a:chOff x="0" y="0"/>
          <a:chExt cx="0" cy="0"/>
        </a:xfrm>
      </p:grpSpPr>
      <p:pic>
        <p:nvPicPr>
          <p:cNvPr id="113" name="Google Shape;113;p22"/>
          <p:cNvPicPr preferRelativeResize="0"/>
          <p:nvPr/>
        </p:nvPicPr>
        <p:blipFill>
          <a:blip r:embed="rId2">
            <a:alphaModFix/>
          </a:blip>
          <a:stretch>
            <a:fillRect/>
          </a:stretch>
        </p:blipFill>
        <p:spPr>
          <a:xfrm>
            <a:off x="1" y="1"/>
            <a:ext cx="12192004" cy="6858001"/>
          </a:xfrm>
          <a:prstGeom prst="rect">
            <a:avLst/>
          </a:prstGeom>
          <a:noFill/>
          <a:ln>
            <a:noFill/>
          </a:ln>
        </p:spPr>
      </p:pic>
      <p:sp>
        <p:nvSpPr>
          <p:cNvPr id="114" name="Google Shape;114;p22"/>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15" name="Google Shape;115;p22"/>
          <p:cNvSpPr txBox="1">
            <a:spLocks noGrp="1"/>
          </p:cNvSpPr>
          <p:nvPr>
            <p:ph type="subTitle" idx="1"/>
          </p:nvPr>
        </p:nvSpPr>
        <p:spPr>
          <a:xfrm>
            <a:off x="950967" y="1573100"/>
            <a:ext cx="10272000" cy="2014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b="0"/>
            </a:lvl1pPr>
            <a:lvl2pPr lvl="1" algn="ctr" rtl="0">
              <a:lnSpc>
                <a:spcPct val="100000"/>
              </a:lnSpc>
              <a:spcBef>
                <a:spcPts val="1333"/>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US"/>
              <a:t>Click to edit Master subtitle style</a:t>
            </a:r>
            <a:endParaRPr/>
          </a:p>
        </p:txBody>
      </p:sp>
    </p:spTree>
    <p:extLst>
      <p:ext uri="{BB962C8B-B14F-4D97-AF65-F5344CB8AC3E}">
        <p14:creationId xmlns:p14="http://schemas.microsoft.com/office/powerpoint/2010/main" val="20646750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16"/>
        <p:cNvGrpSpPr/>
        <p:nvPr/>
      </p:nvGrpSpPr>
      <p:grpSpPr>
        <a:xfrm>
          <a:off x="0" y="0"/>
          <a:ext cx="0" cy="0"/>
          <a:chOff x="0" y="0"/>
          <a:chExt cx="0" cy="0"/>
        </a:xfrm>
      </p:grpSpPr>
      <p:pic>
        <p:nvPicPr>
          <p:cNvPr id="117" name="Google Shape;117;p23"/>
          <p:cNvPicPr preferRelativeResize="0"/>
          <p:nvPr/>
        </p:nvPicPr>
        <p:blipFill>
          <a:blip r:embed="rId2">
            <a:alphaModFix/>
          </a:blip>
          <a:stretch>
            <a:fillRect/>
          </a:stretch>
        </p:blipFill>
        <p:spPr>
          <a:xfrm>
            <a:off x="1" y="1"/>
            <a:ext cx="12192004" cy="6858001"/>
          </a:xfrm>
          <a:prstGeom prst="rect">
            <a:avLst/>
          </a:prstGeom>
          <a:noFill/>
          <a:ln>
            <a:noFill/>
          </a:ln>
        </p:spPr>
      </p:pic>
      <p:sp>
        <p:nvSpPr>
          <p:cNvPr id="118" name="Google Shape;118;p23"/>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19" name="Google Shape;119;p23"/>
          <p:cNvSpPr txBox="1">
            <a:spLocks noGrp="1"/>
          </p:cNvSpPr>
          <p:nvPr>
            <p:ph type="subTitle" idx="1"/>
          </p:nvPr>
        </p:nvSpPr>
        <p:spPr>
          <a:xfrm>
            <a:off x="6903684" y="4172564"/>
            <a:ext cx="3563200" cy="13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20" name="Google Shape;120;p23"/>
          <p:cNvSpPr txBox="1">
            <a:spLocks noGrp="1"/>
          </p:cNvSpPr>
          <p:nvPr>
            <p:ph type="subTitle" idx="2"/>
          </p:nvPr>
        </p:nvSpPr>
        <p:spPr>
          <a:xfrm>
            <a:off x="1725117" y="4172564"/>
            <a:ext cx="3563200" cy="13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21" name="Google Shape;121;p23"/>
          <p:cNvSpPr txBox="1">
            <a:spLocks noGrp="1"/>
          </p:cNvSpPr>
          <p:nvPr>
            <p:ph type="subTitle" idx="3"/>
          </p:nvPr>
        </p:nvSpPr>
        <p:spPr>
          <a:xfrm>
            <a:off x="1725117" y="3522400"/>
            <a:ext cx="3563200" cy="745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22" name="Google Shape;122;p23"/>
          <p:cNvSpPr txBox="1">
            <a:spLocks noGrp="1"/>
          </p:cNvSpPr>
          <p:nvPr>
            <p:ph type="subTitle" idx="4"/>
          </p:nvPr>
        </p:nvSpPr>
        <p:spPr>
          <a:xfrm>
            <a:off x="6903688" y="3522400"/>
            <a:ext cx="3563200" cy="745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Tree>
    <p:extLst>
      <p:ext uri="{BB962C8B-B14F-4D97-AF65-F5344CB8AC3E}">
        <p14:creationId xmlns:p14="http://schemas.microsoft.com/office/powerpoint/2010/main" val="18419469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123"/>
        <p:cNvGrpSpPr/>
        <p:nvPr/>
      </p:nvGrpSpPr>
      <p:grpSpPr>
        <a:xfrm>
          <a:off x="0" y="0"/>
          <a:ext cx="0" cy="0"/>
          <a:chOff x="0" y="0"/>
          <a:chExt cx="0" cy="0"/>
        </a:xfrm>
      </p:grpSpPr>
      <p:pic>
        <p:nvPicPr>
          <p:cNvPr id="124" name="Google Shape;124;p24"/>
          <p:cNvPicPr preferRelativeResize="0"/>
          <p:nvPr/>
        </p:nvPicPr>
        <p:blipFill>
          <a:blip r:embed="rId2">
            <a:alphaModFix/>
          </a:blip>
          <a:stretch>
            <a:fillRect/>
          </a:stretch>
        </p:blipFill>
        <p:spPr>
          <a:xfrm>
            <a:off x="1" y="1"/>
            <a:ext cx="12192004" cy="6858001"/>
          </a:xfrm>
          <a:prstGeom prst="rect">
            <a:avLst/>
          </a:prstGeom>
          <a:noFill/>
          <a:ln>
            <a:noFill/>
          </a:ln>
        </p:spPr>
      </p:pic>
      <p:sp>
        <p:nvSpPr>
          <p:cNvPr id="125" name="Google Shape;125;p2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26" name="Google Shape;126;p24"/>
          <p:cNvSpPr txBox="1">
            <a:spLocks noGrp="1"/>
          </p:cNvSpPr>
          <p:nvPr>
            <p:ph type="subTitle" idx="1"/>
          </p:nvPr>
        </p:nvSpPr>
        <p:spPr>
          <a:xfrm>
            <a:off x="6337137" y="2020300"/>
            <a:ext cx="4770800" cy="356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27" name="Google Shape;127;p24"/>
          <p:cNvSpPr txBox="1">
            <a:spLocks noGrp="1"/>
          </p:cNvSpPr>
          <p:nvPr>
            <p:ph type="subTitle" idx="2"/>
          </p:nvPr>
        </p:nvSpPr>
        <p:spPr>
          <a:xfrm>
            <a:off x="1084163" y="2020300"/>
            <a:ext cx="4770800" cy="356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414804470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3">
  <p:cSld name="Title and two columns 3">
    <p:spTree>
      <p:nvGrpSpPr>
        <p:cNvPr id="1" name="Shape 128"/>
        <p:cNvGrpSpPr/>
        <p:nvPr/>
      </p:nvGrpSpPr>
      <p:grpSpPr>
        <a:xfrm>
          <a:off x="0" y="0"/>
          <a:ext cx="0" cy="0"/>
          <a:chOff x="0" y="0"/>
          <a:chExt cx="0" cy="0"/>
        </a:xfrm>
      </p:grpSpPr>
      <p:pic>
        <p:nvPicPr>
          <p:cNvPr id="129" name="Google Shape;129;p25"/>
          <p:cNvPicPr preferRelativeResize="0"/>
          <p:nvPr/>
        </p:nvPicPr>
        <p:blipFill>
          <a:blip r:embed="rId2">
            <a:alphaModFix/>
          </a:blip>
          <a:stretch>
            <a:fillRect/>
          </a:stretch>
        </p:blipFill>
        <p:spPr>
          <a:xfrm flipH="1">
            <a:off x="1" y="1"/>
            <a:ext cx="12192004" cy="6858001"/>
          </a:xfrm>
          <a:prstGeom prst="rect">
            <a:avLst/>
          </a:prstGeom>
          <a:noFill/>
          <a:ln>
            <a:noFill/>
          </a:ln>
        </p:spPr>
      </p:pic>
      <p:sp>
        <p:nvSpPr>
          <p:cNvPr id="130" name="Google Shape;130;p25"/>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31" name="Google Shape;131;p25"/>
          <p:cNvSpPr txBox="1">
            <a:spLocks noGrp="1"/>
          </p:cNvSpPr>
          <p:nvPr>
            <p:ph type="subTitle" idx="1"/>
          </p:nvPr>
        </p:nvSpPr>
        <p:spPr>
          <a:xfrm>
            <a:off x="6173367" y="1484733"/>
            <a:ext cx="5058800" cy="4654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US"/>
              <a:t>Click to edit Master subtitle style</a:t>
            </a:r>
            <a:endParaRPr/>
          </a:p>
        </p:txBody>
      </p:sp>
      <p:sp>
        <p:nvSpPr>
          <p:cNvPr id="132" name="Google Shape;132;p25"/>
          <p:cNvSpPr txBox="1">
            <a:spLocks noGrp="1"/>
          </p:cNvSpPr>
          <p:nvPr>
            <p:ph type="subTitle" idx="2"/>
          </p:nvPr>
        </p:nvSpPr>
        <p:spPr>
          <a:xfrm>
            <a:off x="950967" y="1484733"/>
            <a:ext cx="5058800" cy="4654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b="0"/>
            </a:lvl1pPr>
            <a:lvl2pPr lvl="1" algn="ctr" rtl="0">
              <a:lnSpc>
                <a:spcPct val="100000"/>
              </a:lnSpc>
              <a:spcBef>
                <a:spcPts val="1333"/>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r>
              <a:rPr lang="en-US"/>
              <a:t>Click to edit Master subtitle style</a:t>
            </a:r>
            <a:endParaRPr/>
          </a:p>
        </p:txBody>
      </p:sp>
    </p:spTree>
    <p:extLst>
      <p:ext uri="{BB962C8B-B14F-4D97-AF65-F5344CB8AC3E}">
        <p14:creationId xmlns:p14="http://schemas.microsoft.com/office/powerpoint/2010/main" val="36813835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33"/>
        <p:cNvGrpSpPr/>
        <p:nvPr/>
      </p:nvGrpSpPr>
      <p:grpSpPr>
        <a:xfrm>
          <a:off x="0" y="0"/>
          <a:ext cx="0" cy="0"/>
          <a:chOff x="0" y="0"/>
          <a:chExt cx="0" cy="0"/>
        </a:xfrm>
      </p:grpSpPr>
      <p:pic>
        <p:nvPicPr>
          <p:cNvPr id="134" name="Google Shape;134;p26"/>
          <p:cNvPicPr preferRelativeResize="0"/>
          <p:nvPr/>
        </p:nvPicPr>
        <p:blipFill>
          <a:blip r:embed="rId2">
            <a:alphaModFix/>
          </a:blip>
          <a:stretch>
            <a:fillRect/>
          </a:stretch>
        </p:blipFill>
        <p:spPr>
          <a:xfrm flipH="1">
            <a:off x="1" y="1"/>
            <a:ext cx="12192004" cy="6858001"/>
          </a:xfrm>
          <a:prstGeom prst="rect">
            <a:avLst/>
          </a:prstGeom>
          <a:noFill/>
          <a:ln>
            <a:noFill/>
          </a:ln>
        </p:spPr>
      </p:pic>
      <p:sp>
        <p:nvSpPr>
          <p:cNvPr id="135" name="Google Shape;135;p2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36" name="Google Shape;136;p26"/>
          <p:cNvSpPr txBox="1">
            <a:spLocks noGrp="1"/>
          </p:cNvSpPr>
          <p:nvPr>
            <p:ph type="subTitle" idx="1"/>
          </p:nvPr>
        </p:nvSpPr>
        <p:spPr>
          <a:xfrm>
            <a:off x="1250168" y="4659371"/>
            <a:ext cx="2900400" cy="115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37" name="Google Shape;137;p26"/>
          <p:cNvSpPr txBox="1">
            <a:spLocks noGrp="1"/>
          </p:cNvSpPr>
          <p:nvPr>
            <p:ph type="subTitle" idx="2"/>
          </p:nvPr>
        </p:nvSpPr>
        <p:spPr>
          <a:xfrm>
            <a:off x="4645796" y="4659371"/>
            <a:ext cx="2900400" cy="115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38" name="Google Shape;138;p26"/>
          <p:cNvSpPr txBox="1">
            <a:spLocks noGrp="1"/>
          </p:cNvSpPr>
          <p:nvPr>
            <p:ph type="subTitle" idx="3"/>
          </p:nvPr>
        </p:nvSpPr>
        <p:spPr>
          <a:xfrm>
            <a:off x="8041432" y="4659371"/>
            <a:ext cx="2900400" cy="115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39" name="Google Shape;139;p26"/>
          <p:cNvSpPr txBox="1">
            <a:spLocks noGrp="1"/>
          </p:cNvSpPr>
          <p:nvPr>
            <p:ph type="subTitle" idx="4"/>
          </p:nvPr>
        </p:nvSpPr>
        <p:spPr>
          <a:xfrm>
            <a:off x="1250167" y="4053268"/>
            <a:ext cx="2900400" cy="70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40" name="Google Shape;140;p26"/>
          <p:cNvSpPr txBox="1">
            <a:spLocks noGrp="1"/>
          </p:cNvSpPr>
          <p:nvPr>
            <p:ph type="subTitle" idx="5"/>
          </p:nvPr>
        </p:nvSpPr>
        <p:spPr>
          <a:xfrm>
            <a:off x="4645800" y="4053268"/>
            <a:ext cx="2900400" cy="70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41" name="Google Shape;141;p26"/>
          <p:cNvSpPr txBox="1">
            <a:spLocks noGrp="1"/>
          </p:cNvSpPr>
          <p:nvPr>
            <p:ph type="subTitle" idx="6"/>
          </p:nvPr>
        </p:nvSpPr>
        <p:spPr>
          <a:xfrm>
            <a:off x="8041433" y="4053268"/>
            <a:ext cx="2900400" cy="70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Tree>
    <p:extLst>
      <p:ext uri="{BB962C8B-B14F-4D97-AF65-F5344CB8AC3E}">
        <p14:creationId xmlns:p14="http://schemas.microsoft.com/office/powerpoint/2010/main" val="19031878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42"/>
        <p:cNvGrpSpPr/>
        <p:nvPr/>
      </p:nvGrpSpPr>
      <p:grpSpPr>
        <a:xfrm>
          <a:off x="0" y="0"/>
          <a:ext cx="0" cy="0"/>
          <a:chOff x="0" y="0"/>
          <a:chExt cx="0" cy="0"/>
        </a:xfrm>
      </p:grpSpPr>
      <p:pic>
        <p:nvPicPr>
          <p:cNvPr id="143" name="Google Shape;143;p27"/>
          <p:cNvPicPr preferRelativeResize="0"/>
          <p:nvPr/>
        </p:nvPicPr>
        <p:blipFill>
          <a:blip r:embed="rId2">
            <a:alphaModFix/>
          </a:blip>
          <a:stretch>
            <a:fillRect/>
          </a:stretch>
        </p:blipFill>
        <p:spPr>
          <a:xfrm flipH="1">
            <a:off x="1" y="1"/>
            <a:ext cx="12192004" cy="6858001"/>
          </a:xfrm>
          <a:prstGeom prst="rect">
            <a:avLst/>
          </a:prstGeom>
          <a:noFill/>
          <a:ln>
            <a:noFill/>
          </a:ln>
        </p:spPr>
      </p:pic>
      <p:sp>
        <p:nvSpPr>
          <p:cNvPr id="144" name="Google Shape;144;p27"/>
          <p:cNvSpPr/>
          <p:nvPr/>
        </p:nvSpPr>
        <p:spPr>
          <a:xfrm rot="5400000">
            <a:off x="5888400" y="375300"/>
            <a:ext cx="415200" cy="12214000"/>
          </a:xfrm>
          <a:prstGeom prst="rect">
            <a:avLst/>
          </a:prstGeom>
          <a:solidFill>
            <a:srgbClr val="FFFFFF">
              <a:alpha val="689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45" name="Google Shape;145;p27"/>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46" name="Google Shape;146;p27"/>
          <p:cNvSpPr txBox="1">
            <a:spLocks noGrp="1"/>
          </p:cNvSpPr>
          <p:nvPr>
            <p:ph type="subTitle" idx="1"/>
          </p:nvPr>
        </p:nvSpPr>
        <p:spPr>
          <a:xfrm>
            <a:off x="1820567" y="2780691"/>
            <a:ext cx="3340400" cy="88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47" name="Google Shape;147;p27"/>
          <p:cNvSpPr txBox="1">
            <a:spLocks noGrp="1"/>
          </p:cNvSpPr>
          <p:nvPr>
            <p:ph type="subTitle" idx="2"/>
          </p:nvPr>
        </p:nvSpPr>
        <p:spPr>
          <a:xfrm>
            <a:off x="7022004" y="2780691"/>
            <a:ext cx="3340400" cy="88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48" name="Google Shape;148;p27"/>
          <p:cNvSpPr txBox="1">
            <a:spLocks noGrp="1"/>
          </p:cNvSpPr>
          <p:nvPr>
            <p:ph type="subTitle" idx="3"/>
          </p:nvPr>
        </p:nvSpPr>
        <p:spPr>
          <a:xfrm>
            <a:off x="1820567" y="4691899"/>
            <a:ext cx="3340400" cy="88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49" name="Google Shape;149;p27"/>
          <p:cNvSpPr txBox="1">
            <a:spLocks noGrp="1"/>
          </p:cNvSpPr>
          <p:nvPr>
            <p:ph type="subTitle" idx="4"/>
          </p:nvPr>
        </p:nvSpPr>
        <p:spPr>
          <a:xfrm>
            <a:off x="7022004" y="4691899"/>
            <a:ext cx="3340400" cy="88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50" name="Google Shape;150;p27"/>
          <p:cNvSpPr txBox="1">
            <a:spLocks noGrp="1"/>
          </p:cNvSpPr>
          <p:nvPr>
            <p:ph type="subTitle" idx="5"/>
          </p:nvPr>
        </p:nvSpPr>
        <p:spPr>
          <a:xfrm>
            <a:off x="1820567" y="2209467"/>
            <a:ext cx="3340400" cy="65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Char char="-"/>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9pPr>
          </a:lstStyle>
          <a:p>
            <a:r>
              <a:rPr lang="en-US"/>
              <a:t>Click to edit Master subtitle style</a:t>
            </a:r>
            <a:endParaRPr/>
          </a:p>
        </p:txBody>
      </p:sp>
      <p:sp>
        <p:nvSpPr>
          <p:cNvPr id="151" name="Google Shape;151;p27"/>
          <p:cNvSpPr txBox="1">
            <a:spLocks noGrp="1"/>
          </p:cNvSpPr>
          <p:nvPr>
            <p:ph type="subTitle" idx="6"/>
          </p:nvPr>
        </p:nvSpPr>
        <p:spPr>
          <a:xfrm>
            <a:off x="1820567" y="4120875"/>
            <a:ext cx="3340400" cy="65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Char char="-"/>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9pPr>
          </a:lstStyle>
          <a:p>
            <a:r>
              <a:rPr lang="en-US"/>
              <a:t>Click to edit Master subtitle style</a:t>
            </a:r>
            <a:endParaRPr/>
          </a:p>
        </p:txBody>
      </p:sp>
      <p:sp>
        <p:nvSpPr>
          <p:cNvPr id="152" name="Google Shape;152;p27"/>
          <p:cNvSpPr txBox="1">
            <a:spLocks noGrp="1"/>
          </p:cNvSpPr>
          <p:nvPr>
            <p:ph type="subTitle" idx="7"/>
          </p:nvPr>
        </p:nvSpPr>
        <p:spPr>
          <a:xfrm>
            <a:off x="7021999" y="2209467"/>
            <a:ext cx="3340400" cy="65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Char char="-"/>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9pPr>
          </a:lstStyle>
          <a:p>
            <a:r>
              <a:rPr lang="en-US"/>
              <a:t>Click to edit Master subtitle style</a:t>
            </a:r>
            <a:endParaRPr/>
          </a:p>
        </p:txBody>
      </p:sp>
      <p:sp>
        <p:nvSpPr>
          <p:cNvPr id="153" name="Google Shape;153;p27"/>
          <p:cNvSpPr txBox="1">
            <a:spLocks noGrp="1"/>
          </p:cNvSpPr>
          <p:nvPr>
            <p:ph type="subTitle" idx="8"/>
          </p:nvPr>
        </p:nvSpPr>
        <p:spPr>
          <a:xfrm>
            <a:off x="7021999" y="4120875"/>
            <a:ext cx="3340400" cy="65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Char char="-"/>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Char char="-"/>
              <a:defRPr sz="3200">
                <a:latin typeface="Bebas Neue"/>
                <a:ea typeface="Bebas Neue"/>
                <a:cs typeface="Bebas Neue"/>
                <a:sym typeface="Bebas Neue"/>
              </a:defRPr>
            </a:lvl9pPr>
          </a:lstStyle>
          <a:p>
            <a:r>
              <a:rPr lang="en-US"/>
              <a:t>Click to edit Master subtitle style</a:t>
            </a:r>
            <a:endParaRPr/>
          </a:p>
        </p:txBody>
      </p:sp>
    </p:spTree>
    <p:extLst>
      <p:ext uri="{BB962C8B-B14F-4D97-AF65-F5344CB8AC3E}">
        <p14:creationId xmlns:p14="http://schemas.microsoft.com/office/powerpoint/2010/main" val="33725391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154"/>
        <p:cNvGrpSpPr/>
        <p:nvPr/>
      </p:nvGrpSpPr>
      <p:grpSpPr>
        <a:xfrm>
          <a:off x="0" y="0"/>
          <a:ext cx="0" cy="0"/>
          <a:chOff x="0" y="0"/>
          <a:chExt cx="0" cy="0"/>
        </a:xfrm>
      </p:grpSpPr>
      <p:pic>
        <p:nvPicPr>
          <p:cNvPr id="155" name="Google Shape;155;p28"/>
          <p:cNvPicPr preferRelativeResize="0"/>
          <p:nvPr/>
        </p:nvPicPr>
        <p:blipFill>
          <a:blip r:embed="rId2">
            <a:alphaModFix/>
          </a:blip>
          <a:stretch>
            <a:fillRect/>
          </a:stretch>
        </p:blipFill>
        <p:spPr>
          <a:xfrm rot="10800000">
            <a:off x="1" y="1"/>
            <a:ext cx="12192004" cy="6858001"/>
          </a:xfrm>
          <a:prstGeom prst="rect">
            <a:avLst/>
          </a:prstGeom>
          <a:noFill/>
          <a:ln>
            <a:noFill/>
          </a:ln>
        </p:spPr>
      </p:pic>
      <p:sp>
        <p:nvSpPr>
          <p:cNvPr id="156" name="Google Shape;156;p28"/>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57" name="Google Shape;157;p28"/>
          <p:cNvSpPr txBox="1">
            <a:spLocks noGrp="1"/>
          </p:cNvSpPr>
          <p:nvPr>
            <p:ph type="subTitle" idx="1"/>
          </p:nvPr>
        </p:nvSpPr>
        <p:spPr>
          <a:xfrm>
            <a:off x="2997933" y="2983888"/>
            <a:ext cx="2637600" cy="88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58" name="Google Shape;158;p28"/>
          <p:cNvSpPr txBox="1">
            <a:spLocks noGrp="1"/>
          </p:cNvSpPr>
          <p:nvPr>
            <p:ph type="subTitle" idx="2"/>
          </p:nvPr>
        </p:nvSpPr>
        <p:spPr>
          <a:xfrm>
            <a:off x="7914871" y="2983888"/>
            <a:ext cx="2637600" cy="88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59" name="Google Shape;159;p28"/>
          <p:cNvSpPr txBox="1">
            <a:spLocks noGrp="1"/>
          </p:cNvSpPr>
          <p:nvPr>
            <p:ph type="subTitle" idx="3"/>
          </p:nvPr>
        </p:nvSpPr>
        <p:spPr>
          <a:xfrm>
            <a:off x="2997933" y="4895088"/>
            <a:ext cx="2637600" cy="88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60" name="Google Shape;160;p28"/>
          <p:cNvSpPr txBox="1">
            <a:spLocks noGrp="1"/>
          </p:cNvSpPr>
          <p:nvPr>
            <p:ph type="subTitle" idx="4"/>
          </p:nvPr>
        </p:nvSpPr>
        <p:spPr>
          <a:xfrm>
            <a:off x="7914871" y="4895088"/>
            <a:ext cx="2637600" cy="88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61" name="Google Shape;161;p28"/>
          <p:cNvSpPr txBox="1">
            <a:spLocks noGrp="1"/>
          </p:cNvSpPr>
          <p:nvPr>
            <p:ph type="subTitle" idx="5"/>
          </p:nvPr>
        </p:nvSpPr>
        <p:spPr>
          <a:xfrm>
            <a:off x="2997933" y="2412667"/>
            <a:ext cx="2637600" cy="65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62" name="Google Shape;162;p28"/>
          <p:cNvSpPr txBox="1">
            <a:spLocks noGrp="1"/>
          </p:cNvSpPr>
          <p:nvPr>
            <p:ph type="subTitle" idx="6"/>
          </p:nvPr>
        </p:nvSpPr>
        <p:spPr>
          <a:xfrm>
            <a:off x="2997933" y="4324067"/>
            <a:ext cx="2637600" cy="65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63" name="Google Shape;163;p28"/>
          <p:cNvSpPr txBox="1">
            <a:spLocks noGrp="1"/>
          </p:cNvSpPr>
          <p:nvPr>
            <p:ph type="subTitle" idx="7"/>
          </p:nvPr>
        </p:nvSpPr>
        <p:spPr>
          <a:xfrm>
            <a:off x="7914867" y="2412667"/>
            <a:ext cx="2637600" cy="65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64" name="Google Shape;164;p28"/>
          <p:cNvSpPr txBox="1">
            <a:spLocks noGrp="1"/>
          </p:cNvSpPr>
          <p:nvPr>
            <p:ph type="subTitle" idx="8"/>
          </p:nvPr>
        </p:nvSpPr>
        <p:spPr>
          <a:xfrm>
            <a:off x="7914867" y="4324067"/>
            <a:ext cx="2637600" cy="65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Tree>
    <p:extLst>
      <p:ext uri="{BB962C8B-B14F-4D97-AF65-F5344CB8AC3E}">
        <p14:creationId xmlns:p14="http://schemas.microsoft.com/office/powerpoint/2010/main" val="173264796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spTree>
      <p:nvGrpSpPr>
        <p:cNvPr id="1" name="Shape 165"/>
        <p:cNvGrpSpPr/>
        <p:nvPr/>
      </p:nvGrpSpPr>
      <p:grpSpPr>
        <a:xfrm>
          <a:off x="0" y="0"/>
          <a:ext cx="0" cy="0"/>
          <a:chOff x="0" y="0"/>
          <a:chExt cx="0" cy="0"/>
        </a:xfrm>
      </p:grpSpPr>
      <p:pic>
        <p:nvPicPr>
          <p:cNvPr id="166" name="Google Shape;166;p29"/>
          <p:cNvPicPr preferRelativeResize="0"/>
          <p:nvPr/>
        </p:nvPicPr>
        <p:blipFill>
          <a:blip r:embed="rId2">
            <a:alphaModFix/>
          </a:blip>
          <a:stretch>
            <a:fillRect/>
          </a:stretch>
        </p:blipFill>
        <p:spPr>
          <a:xfrm>
            <a:off x="3" y="13"/>
            <a:ext cx="12191996" cy="6857975"/>
          </a:xfrm>
          <a:prstGeom prst="rect">
            <a:avLst/>
          </a:prstGeom>
          <a:noFill/>
          <a:ln>
            <a:noFill/>
          </a:ln>
        </p:spPr>
      </p:pic>
      <p:sp>
        <p:nvSpPr>
          <p:cNvPr id="167" name="Google Shape;167;p29"/>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68" name="Google Shape;168;p29"/>
          <p:cNvSpPr txBox="1">
            <a:spLocks noGrp="1"/>
          </p:cNvSpPr>
          <p:nvPr>
            <p:ph type="subTitle" idx="1"/>
          </p:nvPr>
        </p:nvSpPr>
        <p:spPr>
          <a:xfrm>
            <a:off x="1486067" y="2669435"/>
            <a:ext cx="2633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69" name="Google Shape;169;p29"/>
          <p:cNvSpPr txBox="1">
            <a:spLocks noGrp="1"/>
          </p:cNvSpPr>
          <p:nvPr>
            <p:ph type="subTitle" idx="2"/>
          </p:nvPr>
        </p:nvSpPr>
        <p:spPr>
          <a:xfrm>
            <a:off x="4779197" y="2669435"/>
            <a:ext cx="2633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70" name="Google Shape;170;p29"/>
          <p:cNvSpPr txBox="1">
            <a:spLocks noGrp="1"/>
          </p:cNvSpPr>
          <p:nvPr>
            <p:ph type="subTitle" idx="3"/>
          </p:nvPr>
        </p:nvSpPr>
        <p:spPr>
          <a:xfrm>
            <a:off x="3129341" y="4783835"/>
            <a:ext cx="2633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71" name="Google Shape;171;p29"/>
          <p:cNvSpPr txBox="1">
            <a:spLocks noGrp="1"/>
          </p:cNvSpPr>
          <p:nvPr>
            <p:ph type="subTitle" idx="4"/>
          </p:nvPr>
        </p:nvSpPr>
        <p:spPr>
          <a:xfrm>
            <a:off x="6422473" y="4783835"/>
            <a:ext cx="2633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72" name="Google Shape;172;p29"/>
          <p:cNvSpPr txBox="1">
            <a:spLocks noGrp="1"/>
          </p:cNvSpPr>
          <p:nvPr>
            <p:ph type="subTitle" idx="5"/>
          </p:nvPr>
        </p:nvSpPr>
        <p:spPr>
          <a:xfrm>
            <a:off x="8072329" y="2669435"/>
            <a:ext cx="2633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73" name="Google Shape;173;p29"/>
          <p:cNvSpPr txBox="1">
            <a:spLocks noGrp="1"/>
          </p:cNvSpPr>
          <p:nvPr>
            <p:ph type="subTitle" idx="6"/>
          </p:nvPr>
        </p:nvSpPr>
        <p:spPr>
          <a:xfrm>
            <a:off x="1484067" y="2147604"/>
            <a:ext cx="2637600" cy="61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74" name="Google Shape;174;p29"/>
          <p:cNvSpPr txBox="1">
            <a:spLocks noGrp="1"/>
          </p:cNvSpPr>
          <p:nvPr>
            <p:ph type="subTitle" idx="7"/>
          </p:nvPr>
        </p:nvSpPr>
        <p:spPr>
          <a:xfrm>
            <a:off x="4777197" y="2147604"/>
            <a:ext cx="2637600" cy="61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75" name="Google Shape;175;p29"/>
          <p:cNvSpPr txBox="1">
            <a:spLocks noGrp="1"/>
          </p:cNvSpPr>
          <p:nvPr>
            <p:ph type="subTitle" idx="8"/>
          </p:nvPr>
        </p:nvSpPr>
        <p:spPr>
          <a:xfrm>
            <a:off x="8070329" y="2147604"/>
            <a:ext cx="2637600" cy="61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76" name="Google Shape;176;p29"/>
          <p:cNvSpPr txBox="1">
            <a:spLocks noGrp="1"/>
          </p:cNvSpPr>
          <p:nvPr>
            <p:ph type="subTitle" idx="9"/>
          </p:nvPr>
        </p:nvSpPr>
        <p:spPr>
          <a:xfrm>
            <a:off x="3127341" y="4260267"/>
            <a:ext cx="2637600" cy="61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77" name="Google Shape;177;p29"/>
          <p:cNvSpPr txBox="1">
            <a:spLocks noGrp="1"/>
          </p:cNvSpPr>
          <p:nvPr>
            <p:ph type="subTitle" idx="13"/>
          </p:nvPr>
        </p:nvSpPr>
        <p:spPr>
          <a:xfrm>
            <a:off x="6420473" y="4260267"/>
            <a:ext cx="2637600" cy="61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Tree>
    <p:extLst>
      <p:ext uri="{BB962C8B-B14F-4D97-AF65-F5344CB8AC3E}">
        <p14:creationId xmlns:p14="http://schemas.microsoft.com/office/powerpoint/2010/main" val="331722695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78"/>
        <p:cNvGrpSpPr/>
        <p:nvPr/>
      </p:nvGrpSpPr>
      <p:grpSpPr>
        <a:xfrm>
          <a:off x="0" y="0"/>
          <a:ext cx="0" cy="0"/>
          <a:chOff x="0" y="0"/>
          <a:chExt cx="0" cy="0"/>
        </a:xfrm>
      </p:grpSpPr>
      <p:pic>
        <p:nvPicPr>
          <p:cNvPr id="179" name="Google Shape;179;p30"/>
          <p:cNvPicPr preferRelativeResize="0"/>
          <p:nvPr/>
        </p:nvPicPr>
        <p:blipFill>
          <a:blip r:embed="rId2">
            <a:alphaModFix/>
          </a:blip>
          <a:stretch>
            <a:fillRect/>
          </a:stretch>
        </p:blipFill>
        <p:spPr>
          <a:xfrm flipH="1">
            <a:off x="1" y="1"/>
            <a:ext cx="12192004" cy="6858001"/>
          </a:xfrm>
          <a:prstGeom prst="rect">
            <a:avLst/>
          </a:prstGeom>
          <a:noFill/>
          <a:ln>
            <a:noFill/>
          </a:ln>
        </p:spPr>
      </p:pic>
      <p:sp>
        <p:nvSpPr>
          <p:cNvPr id="180" name="Google Shape;180;p30"/>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81" name="Google Shape;181;p30"/>
          <p:cNvSpPr txBox="1">
            <a:spLocks noGrp="1"/>
          </p:cNvSpPr>
          <p:nvPr>
            <p:ph type="subTitle" idx="1"/>
          </p:nvPr>
        </p:nvSpPr>
        <p:spPr>
          <a:xfrm>
            <a:off x="1486067" y="2669435"/>
            <a:ext cx="2633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82" name="Google Shape;182;p30"/>
          <p:cNvSpPr txBox="1">
            <a:spLocks noGrp="1"/>
          </p:cNvSpPr>
          <p:nvPr>
            <p:ph type="subTitle" idx="2"/>
          </p:nvPr>
        </p:nvSpPr>
        <p:spPr>
          <a:xfrm>
            <a:off x="4779197" y="2669435"/>
            <a:ext cx="2633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83" name="Google Shape;183;p30"/>
          <p:cNvSpPr txBox="1">
            <a:spLocks noGrp="1"/>
          </p:cNvSpPr>
          <p:nvPr>
            <p:ph type="subTitle" idx="3"/>
          </p:nvPr>
        </p:nvSpPr>
        <p:spPr>
          <a:xfrm>
            <a:off x="1486067" y="4783835"/>
            <a:ext cx="2633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84" name="Google Shape;184;p30"/>
          <p:cNvSpPr txBox="1">
            <a:spLocks noGrp="1"/>
          </p:cNvSpPr>
          <p:nvPr>
            <p:ph type="subTitle" idx="4"/>
          </p:nvPr>
        </p:nvSpPr>
        <p:spPr>
          <a:xfrm>
            <a:off x="4779197" y="4783835"/>
            <a:ext cx="2633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85" name="Google Shape;185;p30"/>
          <p:cNvSpPr txBox="1">
            <a:spLocks noGrp="1"/>
          </p:cNvSpPr>
          <p:nvPr>
            <p:ph type="subTitle" idx="5"/>
          </p:nvPr>
        </p:nvSpPr>
        <p:spPr>
          <a:xfrm>
            <a:off x="8072329" y="2669435"/>
            <a:ext cx="2633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86" name="Google Shape;186;p30"/>
          <p:cNvSpPr txBox="1">
            <a:spLocks noGrp="1"/>
          </p:cNvSpPr>
          <p:nvPr>
            <p:ph type="subTitle" idx="6"/>
          </p:nvPr>
        </p:nvSpPr>
        <p:spPr>
          <a:xfrm>
            <a:off x="8072329" y="4783835"/>
            <a:ext cx="2633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187" name="Google Shape;187;p30"/>
          <p:cNvSpPr txBox="1">
            <a:spLocks noGrp="1"/>
          </p:cNvSpPr>
          <p:nvPr>
            <p:ph type="subTitle" idx="7"/>
          </p:nvPr>
        </p:nvSpPr>
        <p:spPr>
          <a:xfrm>
            <a:off x="1484067" y="2147604"/>
            <a:ext cx="2637600" cy="61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88" name="Google Shape;188;p30"/>
          <p:cNvSpPr txBox="1">
            <a:spLocks noGrp="1"/>
          </p:cNvSpPr>
          <p:nvPr>
            <p:ph type="subTitle" idx="8"/>
          </p:nvPr>
        </p:nvSpPr>
        <p:spPr>
          <a:xfrm>
            <a:off x="4777197" y="2147604"/>
            <a:ext cx="2637600" cy="61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89" name="Google Shape;189;p30"/>
          <p:cNvSpPr txBox="1">
            <a:spLocks noGrp="1"/>
          </p:cNvSpPr>
          <p:nvPr>
            <p:ph type="subTitle" idx="9"/>
          </p:nvPr>
        </p:nvSpPr>
        <p:spPr>
          <a:xfrm>
            <a:off x="8070329" y="2147604"/>
            <a:ext cx="2637600" cy="61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90" name="Google Shape;190;p30"/>
          <p:cNvSpPr txBox="1">
            <a:spLocks noGrp="1"/>
          </p:cNvSpPr>
          <p:nvPr>
            <p:ph type="subTitle" idx="13"/>
          </p:nvPr>
        </p:nvSpPr>
        <p:spPr>
          <a:xfrm>
            <a:off x="1484067" y="4260267"/>
            <a:ext cx="2637600" cy="61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91" name="Google Shape;191;p30"/>
          <p:cNvSpPr txBox="1">
            <a:spLocks noGrp="1"/>
          </p:cNvSpPr>
          <p:nvPr>
            <p:ph type="subTitle" idx="14"/>
          </p:nvPr>
        </p:nvSpPr>
        <p:spPr>
          <a:xfrm>
            <a:off x="4777197" y="4260267"/>
            <a:ext cx="2637600" cy="61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92" name="Google Shape;192;p30"/>
          <p:cNvSpPr txBox="1">
            <a:spLocks noGrp="1"/>
          </p:cNvSpPr>
          <p:nvPr>
            <p:ph type="subTitle" idx="15"/>
          </p:nvPr>
        </p:nvSpPr>
        <p:spPr>
          <a:xfrm>
            <a:off x="8070329" y="4260267"/>
            <a:ext cx="2637600" cy="61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193" name="Google Shape;193;p30"/>
          <p:cNvSpPr/>
          <p:nvPr/>
        </p:nvSpPr>
        <p:spPr>
          <a:xfrm>
            <a:off x="11559600" y="0"/>
            <a:ext cx="380000" cy="6858000"/>
          </a:xfrm>
          <a:prstGeom prst="rect">
            <a:avLst/>
          </a:prstGeom>
          <a:solidFill>
            <a:srgbClr val="FFFFFF">
              <a:alpha val="626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Tree>
    <p:extLst>
      <p:ext uri="{BB962C8B-B14F-4D97-AF65-F5344CB8AC3E}">
        <p14:creationId xmlns:p14="http://schemas.microsoft.com/office/powerpoint/2010/main" val="2415997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pic>
        <p:nvPicPr>
          <p:cNvPr id="19" name="Google Shape;19;p4"/>
          <p:cNvPicPr preferRelativeResize="0"/>
          <p:nvPr/>
        </p:nvPicPr>
        <p:blipFill>
          <a:blip r:embed="rId2">
            <a:alphaModFix/>
          </a:blip>
          <a:stretch>
            <a:fillRect/>
          </a:stretch>
        </p:blipFill>
        <p:spPr>
          <a:xfrm>
            <a:off x="1" y="1"/>
            <a:ext cx="12192004" cy="6858001"/>
          </a:xfrm>
          <a:prstGeom prst="rect">
            <a:avLst/>
          </a:prstGeom>
          <a:noFill/>
          <a:ln>
            <a:noFill/>
          </a:ln>
        </p:spPr>
      </p:pic>
      <p:sp>
        <p:nvSpPr>
          <p:cNvPr id="20" name="Google Shape;20;p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1" name="Google Shape;21;p4"/>
          <p:cNvSpPr txBox="1">
            <a:spLocks noGrp="1"/>
          </p:cNvSpPr>
          <p:nvPr>
            <p:ph type="body" idx="1"/>
          </p:nvPr>
        </p:nvSpPr>
        <p:spPr>
          <a:xfrm>
            <a:off x="960000" y="1394200"/>
            <a:ext cx="10272000" cy="528800"/>
          </a:xfrm>
          <a:prstGeom prst="rect">
            <a:avLst/>
          </a:prstGeom>
        </p:spPr>
        <p:txBody>
          <a:bodyPr spcFirstLastPara="1" wrap="square" lIns="91425" tIns="91425" rIns="91425" bIns="91425" anchor="t" anchorCtr="0">
            <a:noAutofit/>
          </a:bodyPr>
          <a:lstStyle>
            <a:lvl1pPr marL="609585" lvl="0" indent="-423323" rtl="0">
              <a:lnSpc>
                <a:spcPct val="100000"/>
              </a:lnSpc>
              <a:spcBef>
                <a:spcPts val="0"/>
              </a:spcBef>
              <a:spcAft>
                <a:spcPts val="0"/>
              </a:spcAft>
              <a:buSzPts val="1400"/>
              <a:buFont typeface="Nunito Light"/>
              <a:buChar char="●"/>
              <a:defRPr/>
            </a:lvl1pPr>
            <a:lvl2pPr marL="1219170" lvl="1" indent="-423323" rtl="0">
              <a:lnSpc>
                <a:spcPct val="100000"/>
              </a:lnSpc>
              <a:spcBef>
                <a:spcPts val="0"/>
              </a:spcBef>
              <a:spcAft>
                <a:spcPts val="0"/>
              </a:spcAft>
              <a:buSzPts val="1400"/>
              <a:buFont typeface="Nunito Light"/>
              <a:buChar char="○"/>
              <a:defRPr/>
            </a:lvl2pPr>
            <a:lvl3pPr marL="1828754" lvl="2" indent="-423323" rtl="0">
              <a:lnSpc>
                <a:spcPct val="100000"/>
              </a:lnSpc>
              <a:spcBef>
                <a:spcPts val="0"/>
              </a:spcBef>
              <a:spcAft>
                <a:spcPts val="0"/>
              </a:spcAft>
              <a:buSzPts val="1400"/>
              <a:buFont typeface="Nunito Light"/>
              <a:buChar char="■"/>
              <a:defRPr/>
            </a:lvl3pPr>
            <a:lvl4pPr marL="2438339" lvl="3" indent="-423323" rtl="0">
              <a:lnSpc>
                <a:spcPct val="100000"/>
              </a:lnSpc>
              <a:spcBef>
                <a:spcPts val="0"/>
              </a:spcBef>
              <a:spcAft>
                <a:spcPts val="0"/>
              </a:spcAft>
              <a:buSzPts val="1400"/>
              <a:buFont typeface="Nunito Light"/>
              <a:buChar char="●"/>
              <a:defRPr/>
            </a:lvl4pPr>
            <a:lvl5pPr marL="3047924" lvl="4" indent="-423323" rtl="0">
              <a:lnSpc>
                <a:spcPct val="100000"/>
              </a:lnSpc>
              <a:spcBef>
                <a:spcPts val="0"/>
              </a:spcBef>
              <a:spcAft>
                <a:spcPts val="0"/>
              </a:spcAft>
              <a:buSzPts val="1400"/>
              <a:buFont typeface="Nunito Light"/>
              <a:buChar char="○"/>
              <a:defRPr/>
            </a:lvl5pPr>
            <a:lvl6pPr marL="3657509" lvl="5" indent="-423323" rtl="0">
              <a:lnSpc>
                <a:spcPct val="100000"/>
              </a:lnSpc>
              <a:spcBef>
                <a:spcPts val="0"/>
              </a:spcBef>
              <a:spcAft>
                <a:spcPts val="0"/>
              </a:spcAft>
              <a:buSzPts val="1400"/>
              <a:buFont typeface="Nunito Light"/>
              <a:buChar char="■"/>
              <a:defRPr/>
            </a:lvl6pPr>
            <a:lvl7pPr marL="4267093" lvl="6" indent="-423323" rtl="0">
              <a:lnSpc>
                <a:spcPct val="100000"/>
              </a:lnSpc>
              <a:spcBef>
                <a:spcPts val="0"/>
              </a:spcBef>
              <a:spcAft>
                <a:spcPts val="0"/>
              </a:spcAft>
              <a:buSzPts val="1400"/>
              <a:buFont typeface="Nunito Light"/>
              <a:buChar char="●"/>
              <a:defRPr/>
            </a:lvl7pPr>
            <a:lvl8pPr marL="4876678" lvl="7" indent="-423323" rtl="0">
              <a:lnSpc>
                <a:spcPct val="100000"/>
              </a:lnSpc>
              <a:spcBef>
                <a:spcPts val="0"/>
              </a:spcBef>
              <a:spcAft>
                <a:spcPts val="0"/>
              </a:spcAft>
              <a:buSzPts val="1400"/>
              <a:buFont typeface="Nunito Light"/>
              <a:buChar char="○"/>
              <a:defRPr/>
            </a:lvl8pPr>
            <a:lvl9pPr marL="5486263" lvl="8" indent="-423323" rtl="0">
              <a:lnSpc>
                <a:spcPct val="100000"/>
              </a:lnSpc>
              <a:spcBef>
                <a:spcPts val="0"/>
              </a:spcBef>
              <a:spcAft>
                <a:spcPts val="0"/>
              </a:spcAft>
              <a:buSzPts val="1400"/>
              <a:buFont typeface="Nunito Light"/>
              <a:buChar char="■"/>
              <a:defRPr/>
            </a:lvl9pPr>
          </a:lstStyle>
          <a:p>
            <a:pPr lvl="0"/>
            <a:r>
              <a:rPr lang="en-US"/>
              <a:t>Click to edit Master text styles</a:t>
            </a:r>
          </a:p>
        </p:txBody>
      </p:sp>
    </p:spTree>
    <p:extLst>
      <p:ext uri="{BB962C8B-B14F-4D97-AF65-F5344CB8AC3E}">
        <p14:creationId xmlns:p14="http://schemas.microsoft.com/office/powerpoint/2010/main" val="23416428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94"/>
        <p:cNvGrpSpPr/>
        <p:nvPr/>
      </p:nvGrpSpPr>
      <p:grpSpPr>
        <a:xfrm>
          <a:off x="0" y="0"/>
          <a:ext cx="0" cy="0"/>
          <a:chOff x="0" y="0"/>
          <a:chExt cx="0" cy="0"/>
        </a:xfrm>
      </p:grpSpPr>
      <p:pic>
        <p:nvPicPr>
          <p:cNvPr id="195" name="Google Shape;195;p31"/>
          <p:cNvPicPr preferRelativeResize="0"/>
          <p:nvPr/>
        </p:nvPicPr>
        <p:blipFill>
          <a:blip r:embed="rId2">
            <a:alphaModFix/>
          </a:blip>
          <a:stretch>
            <a:fillRect/>
          </a:stretch>
        </p:blipFill>
        <p:spPr>
          <a:xfrm rot="10800000" flipH="1">
            <a:off x="1" y="1"/>
            <a:ext cx="12192004" cy="6858001"/>
          </a:xfrm>
          <a:prstGeom prst="rect">
            <a:avLst/>
          </a:prstGeom>
          <a:noFill/>
          <a:ln>
            <a:noFill/>
          </a:ln>
        </p:spPr>
      </p:pic>
      <p:sp>
        <p:nvSpPr>
          <p:cNvPr id="196" name="Google Shape;196;p31"/>
          <p:cNvSpPr txBox="1">
            <a:spLocks noGrp="1"/>
          </p:cNvSpPr>
          <p:nvPr>
            <p:ph type="title" hasCustomPrompt="1"/>
          </p:nvPr>
        </p:nvSpPr>
        <p:spPr>
          <a:xfrm>
            <a:off x="950475" y="893633"/>
            <a:ext cx="6262400" cy="1025200"/>
          </a:xfrm>
          <a:prstGeom prst="rect">
            <a:avLst/>
          </a:prstGeom>
          <a:solidFill>
            <a:srgbClr val="FFFFFF">
              <a:alpha val="68990"/>
            </a:srgbClr>
          </a:solid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5333">
                <a:latin typeface="Figtree"/>
                <a:ea typeface="Figtree"/>
                <a:cs typeface="Figtree"/>
                <a:sym typeface="Figtree"/>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197" name="Google Shape;197;p31"/>
          <p:cNvSpPr txBox="1">
            <a:spLocks noGrp="1"/>
          </p:cNvSpPr>
          <p:nvPr>
            <p:ph type="subTitle" idx="1"/>
          </p:nvPr>
        </p:nvSpPr>
        <p:spPr>
          <a:xfrm>
            <a:off x="950475" y="1904301"/>
            <a:ext cx="6262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2133">
                <a:solidFill>
                  <a:schemeClr val="dk1"/>
                </a:solidFill>
              </a:defRPr>
            </a:lvl1pPr>
            <a:lvl2pPr lvl="1" algn="ctr" rtl="0">
              <a:lnSpc>
                <a:spcPct val="100000"/>
              </a:lnSpc>
              <a:spcBef>
                <a:spcPts val="0"/>
              </a:spcBef>
              <a:spcAft>
                <a:spcPts val="0"/>
              </a:spcAft>
              <a:buClr>
                <a:schemeClr val="dk1"/>
              </a:buClr>
              <a:buSzPts val="2100"/>
              <a:buNone/>
              <a:defRPr sz="2800">
                <a:solidFill>
                  <a:schemeClr val="dk1"/>
                </a:solidFill>
              </a:defRPr>
            </a:lvl2pPr>
            <a:lvl3pPr lvl="2" algn="ctr" rtl="0">
              <a:lnSpc>
                <a:spcPct val="100000"/>
              </a:lnSpc>
              <a:spcBef>
                <a:spcPts val="0"/>
              </a:spcBef>
              <a:spcAft>
                <a:spcPts val="0"/>
              </a:spcAft>
              <a:buClr>
                <a:schemeClr val="dk1"/>
              </a:buClr>
              <a:buSzPts val="2100"/>
              <a:buNone/>
              <a:defRPr sz="2800">
                <a:solidFill>
                  <a:schemeClr val="dk1"/>
                </a:solidFill>
              </a:defRPr>
            </a:lvl3pPr>
            <a:lvl4pPr lvl="3" algn="ctr" rtl="0">
              <a:lnSpc>
                <a:spcPct val="100000"/>
              </a:lnSpc>
              <a:spcBef>
                <a:spcPts val="0"/>
              </a:spcBef>
              <a:spcAft>
                <a:spcPts val="0"/>
              </a:spcAft>
              <a:buClr>
                <a:schemeClr val="dk1"/>
              </a:buClr>
              <a:buSzPts val="2100"/>
              <a:buNone/>
              <a:defRPr sz="2800">
                <a:solidFill>
                  <a:schemeClr val="dk1"/>
                </a:solidFill>
              </a:defRPr>
            </a:lvl4pPr>
            <a:lvl5pPr lvl="4" algn="ctr" rtl="0">
              <a:lnSpc>
                <a:spcPct val="100000"/>
              </a:lnSpc>
              <a:spcBef>
                <a:spcPts val="0"/>
              </a:spcBef>
              <a:spcAft>
                <a:spcPts val="0"/>
              </a:spcAft>
              <a:buClr>
                <a:schemeClr val="dk1"/>
              </a:buClr>
              <a:buSzPts val="2100"/>
              <a:buNone/>
              <a:defRPr sz="2800">
                <a:solidFill>
                  <a:schemeClr val="dk1"/>
                </a:solidFill>
              </a:defRPr>
            </a:lvl5pPr>
            <a:lvl6pPr lvl="5" algn="ctr" rtl="0">
              <a:lnSpc>
                <a:spcPct val="100000"/>
              </a:lnSpc>
              <a:spcBef>
                <a:spcPts val="0"/>
              </a:spcBef>
              <a:spcAft>
                <a:spcPts val="0"/>
              </a:spcAft>
              <a:buClr>
                <a:schemeClr val="dk1"/>
              </a:buClr>
              <a:buSzPts val="2100"/>
              <a:buNone/>
              <a:defRPr sz="2800">
                <a:solidFill>
                  <a:schemeClr val="dk1"/>
                </a:solidFill>
              </a:defRPr>
            </a:lvl6pPr>
            <a:lvl7pPr lvl="6" algn="ctr" rtl="0">
              <a:lnSpc>
                <a:spcPct val="100000"/>
              </a:lnSpc>
              <a:spcBef>
                <a:spcPts val="0"/>
              </a:spcBef>
              <a:spcAft>
                <a:spcPts val="0"/>
              </a:spcAft>
              <a:buClr>
                <a:schemeClr val="dk1"/>
              </a:buClr>
              <a:buSzPts val="2100"/>
              <a:buNone/>
              <a:defRPr sz="2800">
                <a:solidFill>
                  <a:schemeClr val="dk1"/>
                </a:solidFill>
              </a:defRPr>
            </a:lvl7pPr>
            <a:lvl8pPr lvl="7" algn="ctr" rtl="0">
              <a:lnSpc>
                <a:spcPct val="100000"/>
              </a:lnSpc>
              <a:spcBef>
                <a:spcPts val="0"/>
              </a:spcBef>
              <a:spcAft>
                <a:spcPts val="0"/>
              </a:spcAft>
              <a:buClr>
                <a:schemeClr val="dk1"/>
              </a:buClr>
              <a:buSzPts val="2100"/>
              <a:buNone/>
              <a:defRPr sz="2800">
                <a:solidFill>
                  <a:schemeClr val="dk1"/>
                </a:solidFill>
              </a:defRPr>
            </a:lvl8pPr>
            <a:lvl9pPr lvl="8" algn="ctr" rtl="0">
              <a:lnSpc>
                <a:spcPct val="100000"/>
              </a:lnSpc>
              <a:spcBef>
                <a:spcPts val="0"/>
              </a:spcBef>
              <a:spcAft>
                <a:spcPts val="0"/>
              </a:spcAft>
              <a:buClr>
                <a:schemeClr val="dk1"/>
              </a:buClr>
              <a:buSzPts val="2100"/>
              <a:buNone/>
              <a:defRPr sz="2800">
                <a:solidFill>
                  <a:schemeClr val="dk1"/>
                </a:solidFill>
              </a:defRPr>
            </a:lvl9pPr>
          </a:lstStyle>
          <a:p>
            <a:r>
              <a:rPr lang="en-US"/>
              <a:t>Click to edit Master subtitle style</a:t>
            </a:r>
            <a:endParaRPr/>
          </a:p>
        </p:txBody>
      </p:sp>
      <p:sp>
        <p:nvSpPr>
          <p:cNvPr id="198" name="Google Shape;198;p31"/>
          <p:cNvSpPr txBox="1">
            <a:spLocks noGrp="1"/>
          </p:cNvSpPr>
          <p:nvPr>
            <p:ph type="title" idx="2" hasCustomPrompt="1"/>
          </p:nvPr>
        </p:nvSpPr>
        <p:spPr>
          <a:xfrm>
            <a:off x="2964800" y="2623908"/>
            <a:ext cx="6262400" cy="1025200"/>
          </a:xfrm>
          <a:prstGeom prst="rect">
            <a:avLst/>
          </a:prstGeom>
          <a:solidFill>
            <a:srgbClr val="FFFFFF">
              <a:alpha val="68990"/>
            </a:srgbClr>
          </a:solid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5333">
                <a:latin typeface="Figtree"/>
                <a:ea typeface="Figtree"/>
                <a:cs typeface="Figtree"/>
                <a:sym typeface="Figtree"/>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199" name="Google Shape;199;p31"/>
          <p:cNvSpPr txBox="1">
            <a:spLocks noGrp="1"/>
          </p:cNvSpPr>
          <p:nvPr>
            <p:ph type="subTitle" idx="3"/>
          </p:nvPr>
        </p:nvSpPr>
        <p:spPr>
          <a:xfrm>
            <a:off x="2964800" y="3638004"/>
            <a:ext cx="6262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2133">
                <a:solidFill>
                  <a:schemeClr val="dk1"/>
                </a:solidFill>
              </a:defRPr>
            </a:lvl1pPr>
            <a:lvl2pPr lvl="1" algn="ctr" rtl="0">
              <a:lnSpc>
                <a:spcPct val="100000"/>
              </a:lnSpc>
              <a:spcBef>
                <a:spcPts val="0"/>
              </a:spcBef>
              <a:spcAft>
                <a:spcPts val="0"/>
              </a:spcAft>
              <a:buClr>
                <a:schemeClr val="dk1"/>
              </a:buClr>
              <a:buSzPts val="2100"/>
              <a:buNone/>
              <a:defRPr sz="2800">
                <a:solidFill>
                  <a:schemeClr val="dk1"/>
                </a:solidFill>
              </a:defRPr>
            </a:lvl2pPr>
            <a:lvl3pPr lvl="2" algn="ctr" rtl="0">
              <a:lnSpc>
                <a:spcPct val="100000"/>
              </a:lnSpc>
              <a:spcBef>
                <a:spcPts val="0"/>
              </a:spcBef>
              <a:spcAft>
                <a:spcPts val="0"/>
              </a:spcAft>
              <a:buClr>
                <a:schemeClr val="dk1"/>
              </a:buClr>
              <a:buSzPts val="2100"/>
              <a:buNone/>
              <a:defRPr sz="2800">
                <a:solidFill>
                  <a:schemeClr val="dk1"/>
                </a:solidFill>
              </a:defRPr>
            </a:lvl3pPr>
            <a:lvl4pPr lvl="3" algn="ctr" rtl="0">
              <a:lnSpc>
                <a:spcPct val="100000"/>
              </a:lnSpc>
              <a:spcBef>
                <a:spcPts val="0"/>
              </a:spcBef>
              <a:spcAft>
                <a:spcPts val="0"/>
              </a:spcAft>
              <a:buClr>
                <a:schemeClr val="dk1"/>
              </a:buClr>
              <a:buSzPts val="2100"/>
              <a:buNone/>
              <a:defRPr sz="2800">
                <a:solidFill>
                  <a:schemeClr val="dk1"/>
                </a:solidFill>
              </a:defRPr>
            </a:lvl4pPr>
            <a:lvl5pPr lvl="4" algn="ctr" rtl="0">
              <a:lnSpc>
                <a:spcPct val="100000"/>
              </a:lnSpc>
              <a:spcBef>
                <a:spcPts val="0"/>
              </a:spcBef>
              <a:spcAft>
                <a:spcPts val="0"/>
              </a:spcAft>
              <a:buClr>
                <a:schemeClr val="dk1"/>
              </a:buClr>
              <a:buSzPts val="2100"/>
              <a:buNone/>
              <a:defRPr sz="2800">
                <a:solidFill>
                  <a:schemeClr val="dk1"/>
                </a:solidFill>
              </a:defRPr>
            </a:lvl5pPr>
            <a:lvl6pPr lvl="5" algn="ctr" rtl="0">
              <a:lnSpc>
                <a:spcPct val="100000"/>
              </a:lnSpc>
              <a:spcBef>
                <a:spcPts val="0"/>
              </a:spcBef>
              <a:spcAft>
                <a:spcPts val="0"/>
              </a:spcAft>
              <a:buClr>
                <a:schemeClr val="dk1"/>
              </a:buClr>
              <a:buSzPts val="2100"/>
              <a:buNone/>
              <a:defRPr sz="2800">
                <a:solidFill>
                  <a:schemeClr val="dk1"/>
                </a:solidFill>
              </a:defRPr>
            </a:lvl6pPr>
            <a:lvl7pPr lvl="6" algn="ctr" rtl="0">
              <a:lnSpc>
                <a:spcPct val="100000"/>
              </a:lnSpc>
              <a:spcBef>
                <a:spcPts val="0"/>
              </a:spcBef>
              <a:spcAft>
                <a:spcPts val="0"/>
              </a:spcAft>
              <a:buClr>
                <a:schemeClr val="dk1"/>
              </a:buClr>
              <a:buSzPts val="2100"/>
              <a:buNone/>
              <a:defRPr sz="2800">
                <a:solidFill>
                  <a:schemeClr val="dk1"/>
                </a:solidFill>
              </a:defRPr>
            </a:lvl7pPr>
            <a:lvl8pPr lvl="7" algn="ctr" rtl="0">
              <a:lnSpc>
                <a:spcPct val="100000"/>
              </a:lnSpc>
              <a:spcBef>
                <a:spcPts val="0"/>
              </a:spcBef>
              <a:spcAft>
                <a:spcPts val="0"/>
              </a:spcAft>
              <a:buClr>
                <a:schemeClr val="dk1"/>
              </a:buClr>
              <a:buSzPts val="2100"/>
              <a:buNone/>
              <a:defRPr sz="2800">
                <a:solidFill>
                  <a:schemeClr val="dk1"/>
                </a:solidFill>
              </a:defRPr>
            </a:lvl8pPr>
            <a:lvl9pPr lvl="8" algn="ctr" rtl="0">
              <a:lnSpc>
                <a:spcPct val="100000"/>
              </a:lnSpc>
              <a:spcBef>
                <a:spcPts val="0"/>
              </a:spcBef>
              <a:spcAft>
                <a:spcPts val="0"/>
              </a:spcAft>
              <a:buClr>
                <a:schemeClr val="dk1"/>
              </a:buClr>
              <a:buSzPts val="2100"/>
              <a:buNone/>
              <a:defRPr sz="2800">
                <a:solidFill>
                  <a:schemeClr val="dk1"/>
                </a:solidFill>
              </a:defRPr>
            </a:lvl9pPr>
          </a:lstStyle>
          <a:p>
            <a:r>
              <a:rPr lang="en-US"/>
              <a:t>Click to edit Master subtitle style</a:t>
            </a:r>
            <a:endParaRPr/>
          </a:p>
        </p:txBody>
      </p:sp>
      <p:sp>
        <p:nvSpPr>
          <p:cNvPr id="200" name="Google Shape;200;p31"/>
          <p:cNvSpPr txBox="1">
            <a:spLocks noGrp="1"/>
          </p:cNvSpPr>
          <p:nvPr>
            <p:ph type="title" idx="4" hasCustomPrompt="1"/>
          </p:nvPr>
        </p:nvSpPr>
        <p:spPr>
          <a:xfrm>
            <a:off x="4979125" y="4354184"/>
            <a:ext cx="6262400" cy="1025200"/>
          </a:xfrm>
          <a:prstGeom prst="rect">
            <a:avLst/>
          </a:prstGeom>
          <a:solidFill>
            <a:srgbClr val="FFFFFF">
              <a:alpha val="68990"/>
            </a:srgbClr>
          </a:solid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5333">
                <a:latin typeface="Figtree"/>
                <a:ea typeface="Figtree"/>
                <a:cs typeface="Figtree"/>
                <a:sym typeface="Figtree"/>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201" name="Google Shape;201;p31"/>
          <p:cNvSpPr txBox="1">
            <a:spLocks noGrp="1"/>
          </p:cNvSpPr>
          <p:nvPr>
            <p:ph type="subTitle" idx="5"/>
          </p:nvPr>
        </p:nvSpPr>
        <p:spPr>
          <a:xfrm>
            <a:off x="4979125" y="5371708"/>
            <a:ext cx="6262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sz="2133">
                <a:solidFill>
                  <a:schemeClr val="dk1"/>
                </a:solidFill>
              </a:defRPr>
            </a:lvl1pPr>
            <a:lvl2pPr lvl="1" algn="ctr" rtl="0">
              <a:lnSpc>
                <a:spcPct val="100000"/>
              </a:lnSpc>
              <a:spcBef>
                <a:spcPts val="0"/>
              </a:spcBef>
              <a:spcAft>
                <a:spcPts val="0"/>
              </a:spcAft>
              <a:buClr>
                <a:schemeClr val="dk1"/>
              </a:buClr>
              <a:buSzPts val="2100"/>
              <a:buNone/>
              <a:defRPr sz="2800">
                <a:solidFill>
                  <a:schemeClr val="dk1"/>
                </a:solidFill>
              </a:defRPr>
            </a:lvl2pPr>
            <a:lvl3pPr lvl="2" algn="ctr" rtl="0">
              <a:lnSpc>
                <a:spcPct val="100000"/>
              </a:lnSpc>
              <a:spcBef>
                <a:spcPts val="0"/>
              </a:spcBef>
              <a:spcAft>
                <a:spcPts val="0"/>
              </a:spcAft>
              <a:buClr>
                <a:schemeClr val="dk1"/>
              </a:buClr>
              <a:buSzPts val="2100"/>
              <a:buNone/>
              <a:defRPr sz="2800">
                <a:solidFill>
                  <a:schemeClr val="dk1"/>
                </a:solidFill>
              </a:defRPr>
            </a:lvl3pPr>
            <a:lvl4pPr lvl="3" algn="ctr" rtl="0">
              <a:lnSpc>
                <a:spcPct val="100000"/>
              </a:lnSpc>
              <a:spcBef>
                <a:spcPts val="0"/>
              </a:spcBef>
              <a:spcAft>
                <a:spcPts val="0"/>
              </a:spcAft>
              <a:buClr>
                <a:schemeClr val="dk1"/>
              </a:buClr>
              <a:buSzPts val="2100"/>
              <a:buNone/>
              <a:defRPr sz="2800">
                <a:solidFill>
                  <a:schemeClr val="dk1"/>
                </a:solidFill>
              </a:defRPr>
            </a:lvl4pPr>
            <a:lvl5pPr lvl="4" algn="ctr" rtl="0">
              <a:lnSpc>
                <a:spcPct val="100000"/>
              </a:lnSpc>
              <a:spcBef>
                <a:spcPts val="0"/>
              </a:spcBef>
              <a:spcAft>
                <a:spcPts val="0"/>
              </a:spcAft>
              <a:buClr>
                <a:schemeClr val="dk1"/>
              </a:buClr>
              <a:buSzPts val="2100"/>
              <a:buNone/>
              <a:defRPr sz="2800">
                <a:solidFill>
                  <a:schemeClr val="dk1"/>
                </a:solidFill>
              </a:defRPr>
            </a:lvl5pPr>
            <a:lvl6pPr lvl="5" algn="ctr" rtl="0">
              <a:lnSpc>
                <a:spcPct val="100000"/>
              </a:lnSpc>
              <a:spcBef>
                <a:spcPts val="0"/>
              </a:spcBef>
              <a:spcAft>
                <a:spcPts val="0"/>
              </a:spcAft>
              <a:buClr>
                <a:schemeClr val="dk1"/>
              </a:buClr>
              <a:buSzPts val="2100"/>
              <a:buNone/>
              <a:defRPr sz="2800">
                <a:solidFill>
                  <a:schemeClr val="dk1"/>
                </a:solidFill>
              </a:defRPr>
            </a:lvl6pPr>
            <a:lvl7pPr lvl="6" algn="ctr" rtl="0">
              <a:lnSpc>
                <a:spcPct val="100000"/>
              </a:lnSpc>
              <a:spcBef>
                <a:spcPts val="0"/>
              </a:spcBef>
              <a:spcAft>
                <a:spcPts val="0"/>
              </a:spcAft>
              <a:buClr>
                <a:schemeClr val="dk1"/>
              </a:buClr>
              <a:buSzPts val="2100"/>
              <a:buNone/>
              <a:defRPr sz="2800">
                <a:solidFill>
                  <a:schemeClr val="dk1"/>
                </a:solidFill>
              </a:defRPr>
            </a:lvl7pPr>
            <a:lvl8pPr lvl="7" algn="ctr" rtl="0">
              <a:lnSpc>
                <a:spcPct val="100000"/>
              </a:lnSpc>
              <a:spcBef>
                <a:spcPts val="0"/>
              </a:spcBef>
              <a:spcAft>
                <a:spcPts val="0"/>
              </a:spcAft>
              <a:buClr>
                <a:schemeClr val="dk1"/>
              </a:buClr>
              <a:buSzPts val="2100"/>
              <a:buNone/>
              <a:defRPr sz="2800">
                <a:solidFill>
                  <a:schemeClr val="dk1"/>
                </a:solidFill>
              </a:defRPr>
            </a:lvl8pPr>
            <a:lvl9pPr lvl="8" algn="ctr" rtl="0">
              <a:lnSpc>
                <a:spcPct val="100000"/>
              </a:lnSpc>
              <a:spcBef>
                <a:spcPts val="0"/>
              </a:spcBef>
              <a:spcAft>
                <a:spcPts val="0"/>
              </a:spcAft>
              <a:buClr>
                <a:schemeClr val="dk1"/>
              </a:buClr>
              <a:buSzPts val="2100"/>
              <a:buNone/>
              <a:defRPr sz="2800">
                <a:solidFill>
                  <a:schemeClr val="dk1"/>
                </a:solidFill>
              </a:defRPr>
            </a:lvl9pPr>
          </a:lstStyle>
          <a:p>
            <a:r>
              <a:rPr lang="en-US"/>
              <a:t>Click to edit Master subtitle style</a:t>
            </a:r>
            <a:endParaRPr/>
          </a:p>
        </p:txBody>
      </p:sp>
    </p:spTree>
    <p:extLst>
      <p:ext uri="{BB962C8B-B14F-4D97-AF65-F5344CB8AC3E}">
        <p14:creationId xmlns:p14="http://schemas.microsoft.com/office/powerpoint/2010/main" val="359701373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202"/>
        <p:cNvGrpSpPr/>
        <p:nvPr/>
      </p:nvGrpSpPr>
      <p:grpSpPr>
        <a:xfrm>
          <a:off x="0" y="0"/>
          <a:ext cx="0" cy="0"/>
          <a:chOff x="0" y="0"/>
          <a:chExt cx="0" cy="0"/>
        </a:xfrm>
      </p:grpSpPr>
      <p:pic>
        <p:nvPicPr>
          <p:cNvPr id="203" name="Google Shape;203;p32"/>
          <p:cNvPicPr preferRelativeResize="0"/>
          <p:nvPr/>
        </p:nvPicPr>
        <p:blipFill>
          <a:blip r:embed="rId2">
            <a:alphaModFix/>
          </a:blip>
          <a:stretch>
            <a:fillRect/>
          </a:stretch>
        </p:blipFill>
        <p:spPr>
          <a:xfrm rot="10800000">
            <a:off x="1" y="1"/>
            <a:ext cx="12192004" cy="6858001"/>
          </a:xfrm>
          <a:prstGeom prst="rect">
            <a:avLst/>
          </a:prstGeom>
          <a:noFill/>
          <a:ln>
            <a:noFill/>
          </a:ln>
        </p:spPr>
      </p:pic>
      <p:sp>
        <p:nvSpPr>
          <p:cNvPr id="204" name="Google Shape;204;p32"/>
          <p:cNvSpPr txBox="1">
            <a:spLocks noGrp="1"/>
          </p:cNvSpPr>
          <p:nvPr>
            <p:ph type="title" hasCustomPrompt="1"/>
          </p:nvPr>
        </p:nvSpPr>
        <p:spPr>
          <a:xfrm>
            <a:off x="1251333" y="3663167"/>
            <a:ext cx="1237200" cy="542400"/>
          </a:xfrm>
          <a:prstGeom prst="rect">
            <a:avLst/>
          </a:prstGeom>
          <a:solidFill>
            <a:srgbClr val="FFFFFF">
              <a:alpha val="68990"/>
            </a:srgbClr>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2933">
                <a:latin typeface="Figtree"/>
                <a:ea typeface="Figtree"/>
                <a:cs typeface="Figtree"/>
                <a:sym typeface="Figtree"/>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205" name="Google Shape;205;p32"/>
          <p:cNvSpPr txBox="1">
            <a:spLocks noGrp="1"/>
          </p:cNvSpPr>
          <p:nvPr>
            <p:ph type="subTitle" idx="1"/>
          </p:nvPr>
        </p:nvSpPr>
        <p:spPr>
          <a:xfrm>
            <a:off x="1251333" y="4937732"/>
            <a:ext cx="2897600" cy="10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sp>
        <p:nvSpPr>
          <p:cNvPr id="206" name="Google Shape;206;p32"/>
          <p:cNvSpPr txBox="1">
            <a:spLocks noGrp="1"/>
          </p:cNvSpPr>
          <p:nvPr>
            <p:ph type="subTitle" idx="2"/>
          </p:nvPr>
        </p:nvSpPr>
        <p:spPr>
          <a:xfrm>
            <a:off x="1251333" y="4443939"/>
            <a:ext cx="2897600" cy="58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207" name="Google Shape;207;p32"/>
          <p:cNvSpPr txBox="1">
            <a:spLocks noGrp="1"/>
          </p:cNvSpPr>
          <p:nvPr>
            <p:ph type="title" idx="3" hasCustomPrompt="1"/>
          </p:nvPr>
        </p:nvSpPr>
        <p:spPr>
          <a:xfrm>
            <a:off x="4647200" y="3663167"/>
            <a:ext cx="1237200" cy="542400"/>
          </a:xfrm>
          <a:prstGeom prst="rect">
            <a:avLst/>
          </a:prstGeom>
          <a:solidFill>
            <a:srgbClr val="FFFFFF">
              <a:alpha val="68990"/>
            </a:srgbClr>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2933">
                <a:latin typeface="Figtree"/>
                <a:ea typeface="Figtree"/>
                <a:cs typeface="Figtree"/>
                <a:sym typeface="Figtree"/>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208" name="Google Shape;208;p32"/>
          <p:cNvSpPr txBox="1">
            <a:spLocks noGrp="1"/>
          </p:cNvSpPr>
          <p:nvPr>
            <p:ph type="subTitle" idx="4"/>
          </p:nvPr>
        </p:nvSpPr>
        <p:spPr>
          <a:xfrm>
            <a:off x="4647200" y="4937732"/>
            <a:ext cx="2897600" cy="10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sp>
        <p:nvSpPr>
          <p:cNvPr id="209" name="Google Shape;209;p32"/>
          <p:cNvSpPr txBox="1">
            <a:spLocks noGrp="1"/>
          </p:cNvSpPr>
          <p:nvPr>
            <p:ph type="subTitle" idx="5"/>
          </p:nvPr>
        </p:nvSpPr>
        <p:spPr>
          <a:xfrm>
            <a:off x="4647200" y="4443939"/>
            <a:ext cx="2897600" cy="58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210" name="Google Shape;210;p32"/>
          <p:cNvSpPr txBox="1">
            <a:spLocks noGrp="1"/>
          </p:cNvSpPr>
          <p:nvPr>
            <p:ph type="title" idx="6" hasCustomPrompt="1"/>
          </p:nvPr>
        </p:nvSpPr>
        <p:spPr>
          <a:xfrm>
            <a:off x="8041467" y="3663167"/>
            <a:ext cx="1237200" cy="542400"/>
          </a:xfrm>
          <a:prstGeom prst="rect">
            <a:avLst/>
          </a:prstGeom>
          <a:solidFill>
            <a:srgbClr val="FFFFFF">
              <a:alpha val="68990"/>
            </a:srgbClr>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2933">
                <a:latin typeface="Figtree"/>
                <a:ea typeface="Figtree"/>
                <a:cs typeface="Figtree"/>
                <a:sym typeface="Figtree"/>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211" name="Google Shape;211;p32"/>
          <p:cNvSpPr txBox="1">
            <a:spLocks noGrp="1"/>
          </p:cNvSpPr>
          <p:nvPr>
            <p:ph type="subTitle" idx="7"/>
          </p:nvPr>
        </p:nvSpPr>
        <p:spPr>
          <a:xfrm>
            <a:off x="8043067" y="4937732"/>
            <a:ext cx="2897600" cy="10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sp>
        <p:nvSpPr>
          <p:cNvPr id="212" name="Google Shape;212;p32"/>
          <p:cNvSpPr txBox="1">
            <a:spLocks noGrp="1"/>
          </p:cNvSpPr>
          <p:nvPr>
            <p:ph type="subTitle" idx="8"/>
          </p:nvPr>
        </p:nvSpPr>
        <p:spPr>
          <a:xfrm>
            <a:off x="8043067" y="4443939"/>
            <a:ext cx="2897600" cy="58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213" name="Google Shape;213;p32"/>
          <p:cNvSpPr txBox="1">
            <a:spLocks noGrp="1"/>
          </p:cNvSpPr>
          <p:nvPr>
            <p:ph type="title" idx="9"/>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8503293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214"/>
        <p:cNvGrpSpPr/>
        <p:nvPr/>
      </p:nvGrpSpPr>
      <p:grpSpPr>
        <a:xfrm>
          <a:off x="0" y="0"/>
          <a:ext cx="0" cy="0"/>
          <a:chOff x="0" y="0"/>
          <a:chExt cx="0" cy="0"/>
        </a:xfrm>
      </p:grpSpPr>
      <p:pic>
        <p:nvPicPr>
          <p:cNvPr id="215" name="Google Shape;215;p33"/>
          <p:cNvPicPr preferRelativeResize="0"/>
          <p:nvPr/>
        </p:nvPicPr>
        <p:blipFill>
          <a:blip r:embed="rId2">
            <a:alphaModFix/>
          </a:blip>
          <a:stretch>
            <a:fillRect/>
          </a:stretch>
        </p:blipFill>
        <p:spPr>
          <a:xfrm>
            <a:off x="2" y="5"/>
            <a:ext cx="12192004" cy="6857995"/>
          </a:xfrm>
          <a:prstGeom prst="rect">
            <a:avLst/>
          </a:prstGeom>
          <a:noFill/>
          <a:ln>
            <a:noFill/>
          </a:ln>
        </p:spPr>
      </p:pic>
      <p:sp>
        <p:nvSpPr>
          <p:cNvPr id="216" name="Google Shape;216;p33"/>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11154674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217"/>
        <p:cNvGrpSpPr/>
        <p:nvPr/>
      </p:nvGrpSpPr>
      <p:grpSpPr>
        <a:xfrm>
          <a:off x="0" y="0"/>
          <a:ext cx="0" cy="0"/>
          <a:chOff x="0" y="0"/>
          <a:chExt cx="0" cy="0"/>
        </a:xfrm>
      </p:grpSpPr>
      <p:pic>
        <p:nvPicPr>
          <p:cNvPr id="218" name="Google Shape;218;p34"/>
          <p:cNvPicPr preferRelativeResize="0"/>
          <p:nvPr/>
        </p:nvPicPr>
        <p:blipFill>
          <a:blip r:embed="rId2">
            <a:alphaModFix/>
          </a:blip>
          <a:stretch>
            <a:fillRect/>
          </a:stretch>
        </p:blipFill>
        <p:spPr>
          <a:xfrm>
            <a:off x="2" y="5"/>
            <a:ext cx="12192004" cy="6857995"/>
          </a:xfrm>
          <a:prstGeom prst="rect">
            <a:avLst/>
          </a:prstGeom>
          <a:noFill/>
          <a:ln>
            <a:noFill/>
          </a:ln>
        </p:spPr>
      </p:pic>
      <p:sp>
        <p:nvSpPr>
          <p:cNvPr id="219" name="Google Shape;219;p3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5175989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220"/>
        <p:cNvGrpSpPr/>
        <p:nvPr/>
      </p:nvGrpSpPr>
      <p:grpSpPr>
        <a:xfrm>
          <a:off x="0" y="0"/>
          <a:ext cx="0" cy="0"/>
          <a:chOff x="0" y="0"/>
          <a:chExt cx="0" cy="0"/>
        </a:xfrm>
      </p:grpSpPr>
      <p:pic>
        <p:nvPicPr>
          <p:cNvPr id="221" name="Google Shape;221;p35"/>
          <p:cNvPicPr preferRelativeResize="0"/>
          <p:nvPr/>
        </p:nvPicPr>
        <p:blipFill>
          <a:blip r:embed="rId2">
            <a:alphaModFix/>
          </a:blip>
          <a:stretch>
            <a:fillRect/>
          </a:stretch>
        </p:blipFill>
        <p:spPr>
          <a:xfrm>
            <a:off x="2" y="5"/>
            <a:ext cx="12192004" cy="6857995"/>
          </a:xfrm>
          <a:prstGeom prst="rect">
            <a:avLst/>
          </a:prstGeom>
          <a:noFill/>
          <a:ln>
            <a:noFill/>
          </a:ln>
        </p:spPr>
      </p:pic>
      <p:sp>
        <p:nvSpPr>
          <p:cNvPr id="222" name="Google Shape;222;p35"/>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353361404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223"/>
        <p:cNvGrpSpPr/>
        <p:nvPr/>
      </p:nvGrpSpPr>
      <p:grpSpPr>
        <a:xfrm>
          <a:off x="0" y="0"/>
          <a:ext cx="0" cy="0"/>
          <a:chOff x="0" y="0"/>
          <a:chExt cx="0" cy="0"/>
        </a:xfrm>
      </p:grpSpPr>
      <p:pic>
        <p:nvPicPr>
          <p:cNvPr id="224" name="Google Shape;224;p36"/>
          <p:cNvPicPr preferRelativeResize="0"/>
          <p:nvPr/>
        </p:nvPicPr>
        <p:blipFill>
          <a:blip r:embed="rId2">
            <a:alphaModFix/>
          </a:blip>
          <a:stretch>
            <a:fillRect/>
          </a:stretch>
        </p:blipFill>
        <p:spPr>
          <a:xfrm>
            <a:off x="1" y="1"/>
            <a:ext cx="12192004" cy="6858001"/>
          </a:xfrm>
          <a:prstGeom prst="rect">
            <a:avLst/>
          </a:prstGeom>
          <a:noFill/>
          <a:ln>
            <a:noFill/>
          </a:ln>
        </p:spPr>
      </p:pic>
      <p:sp>
        <p:nvSpPr>
          <p:cNvPr id="225" name="Google Shape;225;p3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10583924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5">
  <p:cSld name="Title only 5">
    <p:spTree>
      <p:nvGrpSpPr>
        <p:cNvPr id="1" name="Shape 226"/>
        <p:cNvGrpSpPr/>
        <p:nvPr/>
      </p:nvGrpSpPr>
      <p:grpSpPr>
        <a:xfrm>
          <a:off x="0" y="0"/>
          <a:ext cx="0" cy="0"/>
          <a:chOff x="0" y="0"/>
          <a:chExt cx="0" cy="0"/>
        </a:xfrm>
      </p:grpSpPr>
      <p:pic>
        <p:nvPicPr>
          <p:cNvPr id="227" name="Google Shape;227;p37"/>
          <p:cNvPicPr preferRelativeResize="0"/>
          <p:nvPr/>
        </p:nvPicPr>
        <p:blipFill>
          <a:blip r:embed="rId2">
            <a:alphaModFix/>
          </a:blip>
          <a:stretch>
            <a:fillRect/>
          </a:stretch>
        </p:blipFill>
        <p:spPr>
          <a:xfrm flipH="1">
            <a:off x="2" y="-16"/>
            <a:ext cx="12098799" cy="6805567"/>
          </a:xfrm>
          <a:prstGeom prst="rect">
            <a:avLst/>
          </a:prstGeom>
          <a:noFill/>
          <a:ln>
            <a:noFill/>
          </a:ln>
        </p:spPr>
      </p:pic>
      <p:sp>
        <p:nvSpPr>
          <p:cNvPr id="228" name="Google Shape;228;p37"/>
          <p:cNvSpPr txBox="1">
            <a:spLocks noGrp="1"/>
          </p:cNvSpPr>
          <p:nvPr>
            <p:ph type="title"/>
          </p:nvPr>
        </p:nvSpPr>
        <p:spPr>
          <a:xfrm>
            <a:off x="950967" y="593367"/>
            <a:ext cx="10290000" cy="7636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atin typeface="Figtree Medium"/>
                <a:ea typeface="Figtree Medium"/>
                <a:cs typeface="Figtree Medium"/>
                <a:sym typeface="Figtree Medium"/>
              </a:defRPr>
            </a:lvl1pPr>
            <a:lvl2pPr lvl="1" algn="ctr">
              <a:spcBef>
                <a:spcPts val="0"/>
              </a:spcBef>
              <a:spcAft>
                <a:spcPts val="0"/>
              </a:spcAft>
              <a:buSzPts val="3000"/>
              <a:buNone/>
              <a:defRPr>
                <a:latin typeface="Figtree Medium"/>
                <a:ea typeface="Figtree Medium"/>
                <a:cs typeface="Figtree Medium"/>
                <a:sym typeface="Figtree Medium"/>
              </a:defRPr>
            </a:lvl2pPr>
            <a:lvl3pPr lvl="2" algn="ctr">
              <a:spcBef>
                <a:spcPts val="0"/>
              </a:spcBef>
              <a:spcAft>
                <a:spcPts val="0"/>
              </a:spcAft>
              <a:buSzPts val="3000"/>
              <a:buNone/>
              <a:defRPr>
                <a:latin typeface="Figtree Medium"/>
                <a:ea typeface="Figtree Medium"/>
                <a:cs typeface="Figtree Medium"/>
                <a:sym typeface="Figtree Medium"/>
              </a:defRPr>
            </a:lvl3pPr>
            <a:lvl4pPr lvl="3" algn="ctr">
              <a:spcBef>
                <a:spcPts val="0"/>
              </a:spcBef>
              <a:spcAft>
                <a:spcPts val="0"/>
              </a:spcAft>
              <a:buSzPts val="3000"/>
              <a:buNone/>
              <a:defRPr>
                <a:latin typeface="Figtree Medium"/>
                <a:ea typeface="Figtree Medium"/>
                <a:cs typeface="Figtree Medium"/>
                <a:sym typeface="Figtree Medium"/>
              </a:defRPr>
            </a:lvl4pPr>
            <a:lvl5pPr lvl="4" algn="ctr">
              <a:spcBef>
                <a:spcPts val="0"/>
              </a:spcBef>
              <a:spcAft>
                <a:spcPts val="0"/>
              </a:spcAft>
              <a:buSzPts val="3000"/>
              <a:buNone/>
              <a:defRPr>
                <a:latin typeface="Figtree Medium"/>
                <a:ea typeface="Figtree Medium"/>
                <a:cs typeface="Figtree Medium"/>
                <a:sym typeface="Figtree Medium"/>
              </a:defRPr>
            </a:lvl5pPr>
            <a:lvl6pPr lvl="5" algn="ctr">
              <a:spcBef>
                <a:spcPts val="0"/>
              </a:spcBef>
              <a:spcAft>
                <a:spcPts val="0"/>
              </a:spcAft>
              <a:buSzPts val="3000"/>
              <a:buNone/>
              <a:defRPr>
                <a:latin typeface="Figtree Medium"/>
                <a:ea typeface="Figtree Medium"/>
                <a:cs typeface="Figtree Medium"/>
                <a:sym typeface="Figtree Medium"/>
              </a:defRPr>
            </a:lvl6pPr>
            <a:lvl7pPr lvl="6" algn="ctr">
              <a:spcBef>
                <a:spcPts val="0"/>
              </a:spcBef>
              <a:spcAft>
                <a:spcPts val="0"/>
              </a:spcAft>
              <a:buSzPts val="3000"/>
              <a:buNone/>
              <a:defRPr>
                <a:latin typeface="Figtree Medium"/>
                <a:ea typeface="Figtree Medium"/>
                <a:cs typeface="Figtree Medium"/>
                <a:sym typeface="Figtree Medium"/>
              </a:defRPr>
            </a:lvl7pPr>
            <a:lvl8pPr lvl="7" algn="ctr">
              <a:spcBef>
                <a:spcPts val="0"/>
              </a:spcBef>
              <a:spcAft>
                <a:spcPts val="0"/>
              </a:spcAft>
              <a:buSzPts val="3000"/>
              <a:buNone/>
              <a:defRPr>
                <a:latin typeface="Figtree Medium"/>
                <a:ea typeface="Figtree Medium"/>
                <a:cs typeface="Figtree Medium"/>
                <a:sym typeface="Figtree Medium"/>
              </a:defRPr>
            </a:lvl8pPr>
            <a:lvl9pPr lvl="8" algn="ctr">
              <a:spcBef>
                <a:spcPts val="0"/>
              </a:spcBef>
              <a:spcAft>
                <a:spcPts val="0"/>
              </a:spcAft>
              <a:buSzPts val="3000"/>
              <a:buNone/>
              <a:defRPr>
                <a:latin typeface="Figtree Medium"/>
                <a:ea typeface="Figtree Medium"/>
                <a:cs typeface="Figtree Medium"/>
                <a:sym typeface="Figtree Medium"/>
              </a:defRPr>
            </a:lvl9pPr>
          </a:lstStyle>
          <a:p>
            <a:r>
              <a:rPr lang="en-US"/>
              <a:t>Click to edit Master title style</a:t>
            </a:r>
            <a:endParaRPr/>
          </a:p>
        </p:txBody>
      </p:sp>
    </p:spTree>
    <p:extLst>
      <p:ext uri="{BB962C8B-B14F-4D97-AF65-F5344CB8AC3E}">
        <p14:creationId xmlns:p14="http://schemas.microsoft.com/office/powerpoint/2010/main" val="40872613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29"/>
        <p:cNvGrpSpPr/>
        <p:nvPr/>
      </p:nvGrpSpPr>
      <p:grpSpPr>
        <a:xfrm>
          <a:off x="0" y="0"/>
          <a:ext cx="0" cy="0"/>
          <a:chOff x="0" y="0"/>
          <a:chExt cx="0" cy="0"/>
        </a:xfrm>
      </p:grpSpPr>
      <p:pic>
        <p:nvPicPr>
          <p:cNvPr id="230" name="Google Shape;230;p38"/>
          <p:cNvPicPr preferRelativeResize="0"/>
          <p:nvPr/>
        </p:nvPicPr>
        <p:blipFill>
          <a:blip r:embed="rId2">
            <a:alphaModFix/>
          </a:blip>
          <a:stretch>
            <a:fillRect/>
          </a:stretch>
        </p:blipFill>
        <p:spPr>
          <a:xfrm rot="10800000" flipH="1">
            <a:off x="1" y="1"/>
            <a:ext cx="12192004" cy="6858001"/>
          </a:xfrm>
          <a:prstGeom prst="rect">
            <a:avLst/>
          </a:prstGeom>
          <a:noFill/>
          <a:ln>
            <a:noFill/>
          </a:ln>
        </p:spPr>
      </p:pic>
      <p:sp>
        <p:nvSpPr>
          <p:cNvPr id="231" name="Google Shape;231;p38"/>
          <p:cNvSpPr txBox="1">
            <a:spLocks noGrp="1"/>
          </p:cNvSpPr>
          <p:nvPr>
            <p:ph type="title"/>
          </p:nvPr>
        </p:nvSpPr>
        <p:spPr>
          <a:xfrm>
            <a:off x="950967" y="719332"/>
            <a:ext cx="5930800" cy="14784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000"/>
              <a:buNone/>
              <a:defRPr sz="8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32" name="Google Shape;232;p38"/>
          <p:cNvSpPr txBox="1">
            <a:spLocks noGrp="1"/>
          </p:cNvSpPr>
          <p:nvPr>
            <p:ph type="subTitle" idx="1"/>
          </p:nvPr>
        </p:nvSpPr>
        <p:spPr>
          <a:xfrm>
            <a:off x="950967" y="2087549"/>
            <a:ext cx="5930800" cy="1411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
        <p:nvSpPr>
          <p:cNvPr id="233" name="Google Shape;233;p38"/>
          <p:cNvSpPr txBox="1"/>
          <p:nvPr/>
        </p:nvSpPr>
        <p:spPr>
          <a:xfrm>
            <a:off x="4763067" y="4977467"/>
            <a:ext cx="6478000" cy="673200"/>
          </a:xfrm>
          <a:prstGeom prst="rect">
            <a:avLst/>
          </a:prstGeom>
          <a:noFill/>
          <a:ln>
            <a:noFill/>
          </a:ln>
        </p:spPr>
        <p:txBody>
          <a:bodyPr spcFirstLastPara="1" wrap="square" lIns="121900" tIns="121900" rIns="121900" bIns="121900" anchor="t" anchorCtr="0">
            <a:noAutofit/>
          </a:bodyPr>
          <a:lstStyle/>
          <a:p>
            <a:pPr marL="0" lvl="0" indent="0" algn="l" rtl="0">
              <a:spcBef>
                <a:spcPts val="400"/>
              </a:spcBef>
              <a:spcAft>
                <a:spcPts val="0"/>
              </a:spcAft>
              <a:buNone/>
            </a:pPr>
            <a:r>
              <a:rPr lang="en" sz="1600">
                <a:solidFill>
                  <a:schemeClr val="dk1"/>
                </a:solidFill>
                <a:latin typeface="Figtree Medium"/>
                <a:ea typeface="Figtree Medium"/>
                <a:cs typeface="Figtree Medium"/>
                <a:sym typeface="Figtree Medium"/>
              </a:rPr>
              <a:t>CREDITS: This presentation template was created by </a:t>
            </a:r>
            <a:r>
              <a:rPr lang="en" sz="1600" b="1" u="sng">
                <a:solidFill>
                  <a:schemeClr val="dk1"/>
                </a:solidFill>
                <a:latin typeface="Figtree"/>
                <a:ea typeface="Figtree"/>
                <a:cs typeface="Figtree"/>
                <a:sym typeface="Figtree"/>
                <a:hlinkClick r:id="rId3">
                  <a:extLst>
                    <a:ext uri="{A12FA001-AC4F-418D-AE19-62706E023703}">
                      <ahyp:hlinkClr xmlns="" xmlns:ahyp="http://schemas.microsoft.com/office/drawing/2018/hyperlinkcolor" val="tx"/>
                    </a:ext>
                  </a:extLst>
                </a:hlinkClick>
              </a:rPr>
              <a:t>Slidesgo</a:t>
            </a:r>
            <a:r>
              <a:rPr lang="en" sz="1600">
                <a:solidFill>
                  <a:schemeClr val="dk1"/>
                </a:solidFill>
                <a:latin typeface="Figtree Medium"/>
                <a:ea typeface="Figtree Medium"/>
                <a:cs typeface="Figtree Medium"/>
                <a:sym typeface="Figtree Medium"/>
              </a:rPr>
              <a:t>, and includes icons by </a:t>
            </a:r>
            <a:r>
              <a:rPr lang="en" sz="1600" b="1" u="sng">
                <a:solidFill>
                  <a:schemeClr val="dk1"/>
                </a:solidFill>
                <a:latin typeface="Figtree"/>
                <a:ea typeface="Figtree"/>
                <a:cs typeface="Figtree"/>
                <a:sym typeface="Figtree"/>
                <a:hlinkClick r:id="rId4">
                  <a:extLst>
                    <a:ext uri="{A12FA001-AC4F-418D-AE19-62706E023703}">
                      <ahyp:hlinkClr xmlns="" xmlns:ahyp="http://schemas.microsoft.com/office/drawing/2018/hyperlinkcolor" val="tx"/>
                    </a:ext>
                  </a:extLst>
                </a:hlinkClick>
              </a:rPr>
              <a:t>Flaticon</a:t>
            </a:r>
            <a:r>
              <a:rPr lang="en" sz="1600">
                <a:solidFill>
                  <a:schemeClr val="dk1"/>
                </a:solidFill>
                <a:latin typeface="Figtree Medium"/>
                <a:ea typeface="Figtree Medium"/>
                <a:cs typeface="Figtree Medium"/>
                <a:sym typeface="Figtree Medium"/>
              </a:rPr>
              <a:t>, and infographics &amp; images by </a:t>
            </a:r>
            <a:r>
              <a:rPr lang="en" sz="1600" b="1" u="sng">
                <a:solidFill>
                  <a:schemeClr val="dk1"/>
                </a:solidFill>
                <a:latin typeface="Figtree"/>
                <a:ea typeface="Figtree"/>
                <a:cs typeface="Figtree"/>
                <a:sym typeface="Figtree"/>
                <a:hlinkClick r:id="rId5">
                  <a:extLst>
                    <a:ext uri="{A12FA001-AC4F-418D-AE19-62706E023703}">
                      <ahyp:hlinkClr xmlns="" xmlns:ahyp="http://schemas.microsoft.com/office/drawing/2018/hyperlinkcolor" val="tx"/>
                    </a:ext>
                  </a:extLst>
                </a:hlinkClick>
              </a:rPr>
              <a:t>Freepik</a:t>
            </a:r>
            <a:r>
              <a:rPr lang="en" sz="1600" u="sng">
                <a:solidFill>
                  <a:schemeClr val="dk1"/>
                </a:solidFill>
                <a:latin typeface="Figtree Medium"/>
                <a:ea typeface="Figtree Medium"/>
                <a:cs typeface="Figtree Medium"/>
                <a:sym typeface="Figtree Medium"/>
              </a:rPr>
              <a:t> </a:t>
            </a:r>
            <a:endParaRPr sz="1600" u="sng" dirty="0">
              <a:solidFill>
                <a:schemeClr val="dk1"/>
              </a:solidFill>
              <a:latin typeface="Figtree Medium"/>
              <a:ea typeface="Figtree Medium"/>
              <a:cs typeface="Figtree Medium"/>
              <a:sym typeface="Figtree Medium"/>
            </a:endParaRPr>
          </a:p>
        </p:txBody>
      </p:sp>
      <p:sp>
        <p:nvSpPr>
          <p:cNvPr id="234" name="Google Shape;234;p38"/>
          <p:cNvSpPr txBox="1">
            <a:spLocks noGrp="1"/>
          </p:cNvSpPr>
          <p:nvPr>
            <p:ph type="subTitle" idx="2"/>
          </p:nvPr>
        </p:nvSpPr>
        <p:spPr>
          <a:xfrm rot="-5400000">
            <a:off x="9572267" y="1907800"/>
            <a:ext cx="4276400" cy="460800"/>
          </a:xfrm>
          <a:prstGeom prst="rect">
            <a:avLst/>
          </a:prstGeom>
          <a:solidFill>
            <a:srgbClr val="FFFFFF">
              <a:alpha val="68990"/>
            </a:srgbClr>
          </a:solidFill>
        </p:spPr>
        <p:txBody>
          <a:bodyPr spcFirstLastPara="1" wrap="square" lIns="91425" tIns="91425" rIns="91425" bIns="91425" anchor="t" anchorCtr="0">
            <a:noAutofit/>
          </a:bodyPr>
          <a:lstStyle>
            <a:lvl1pPr lvl="0" rtl="0">
              <a:lnSpc>
                <a:spcPct val="80000"/>
              </a:lnSpc>
              <a:spcBef>
                <a:spcPts val="0"/>
              </a:spcBef>
              <a:spcAft>
                <a:spcPts val="0"/>
              </a:spcAft>
              <a:buSzPts val="1400"/>
              <a:buNone/>
              <a:defRPr sz="2133">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US"/>
              <a:t>Click to edit Master subtitle style</a:t>
            </a:r>
            <a:endParaRPr/>
          </a:p>
        </p:txBody>
      </p:sp>
    </p:spTree>
    <p:extLst>
      <p:ext uri="{BB962C8B-B14F-4D97-AF65-F5344CB8AC3E}">
        <p14:creationId xmlns:p14="http://schemas.microsoft.com/office/powerpoint/2010/main" val="17447766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35"/>
        <p:cNvGrpSpPr/>
        <p:nvPr/>
      </p:nvGrpSpPr>
      <p:grpSpPr>
        <a:xfrm>
          <a:off x="0" y="0"/>
          <a:ext cx="0" cy="0"/>
          <a:chOff x="0" y="0"/>
          <a:chExt cx="0" cy="0"/>
        </a:xfrm>
      </p:grpSpPr>
      <p:pic>
        <p:nvPicPr>
          <p:cNvPr id="236" name="Google Shape;236;p39"/>
          <p:cNvPicPr preferRelativeResize="0"/>
          <p:nvPr/>
        </p:nvPicPr>
        <p:blipFill>
          <a:blip r:embed="rId2">
            <a:alphaModFix/>
          </a:blip>
          <a:stretch>
            <a:fillRect/>
          </a:stretch>
        </p:blipFill>
        <p:spPr>
          <a:xfrm>
            <a:off x="1" y="1"/>
            <a:ext cx="12192004" cy="6858001"/>
          </a:xfrm>
          <a:prstGeom prst="rect">
            <a:avLst/>
          </a:prstGeom>
          <a:noFill/>
          <a:ln>
            <a:noFill/>
          </a:ln>
        </p:spPr>
      </p:pic>
      <p:sp>
        <p:nvSpPr>
          <p:cNvPr id="237" name="Google Shape;237;p39"/>
          <p:cNvSpPr/>
          <p:nvPr/>
        </p:nvSpPr>
        <p:spPr>
          <a:xfrm>
            <a:off x="11632767" y="0"/>
            <a:ext cx="205200" cy="6858000"/>
          </a:xfrm>
          <a:prstGeom prst="rect">
            <a:avLst/>
          </a:prstGeom>
          <a:solidFill>
            <a:srgbClr val="FFFFFF">
              <a:alpha val="689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38" name="Google Shape;238;p39"/>
          <p:cNvSpPr/>
          <p:nvPr/>
        </p:nvSpPr>
        <p:spPr>
          <a:xfrm>
            <a:off x="335600" y="0"/>
            <a:ext cx="205200" cy="6858000"/>
          </a:xfrm>
          <a:prstGeom prst="rect">
            <a:avLst/>
          </a:prstGeom>
          <a:solidFill>
            <a:srgbClr val="FFFFFF">
              <a:alpha val="689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Tree>
    <p:extLst>
      <p:ext uri="{BB962C8B-B14F-4D97-AF65-F5344CB8AC3E}">
        <p14:creationId xmlns:p14="http://schemas.microsoft.com/office/powerpoint/2010/main" val="238188009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39"/>
        <p:cNvGrpSpPr/>
        <p:nvPr/>
      </p:nvGrpSpPr>
      <p:grpSpPr>
        <a:xfrm>
          <a:off x="0" y="0"/>
          <a:ext cx="0" cy="0"/>
          <a:chOff x="0" y="0"/>
          <a:chExt cx="0" cy="0"/>
        </a:xfrm>
      </p:grpSpPr>
      <p:pic>
        <p:nvPicPr>
          <p:cNvPr id="240" name="Google Shape;240;p40"/>
          <p:cNvPicPr preferRelativeResize="0"/>
          <p:nvPr/>
        </p:nvPicPr>
        <p:blipFill>
          <a:blip r:embed="rId2">
            <a:alphaModFix/>
          </a:blip>
          <a:stretch>
            <a:fillRect/>
          </a:stretch>
        </p:blipFill>
        <p:spPr>
          <a:xfrm flipH="1">
            <a:off x="2" y="5"/>
            <a:ext cx="12192004" cy="6857995"/>
          </a:xfrm>
          <a:prstGeom prst="rect">
            <a:avLst/>
          </a:prstGeom>
          <a:noFill/>
          <a:ln>
            <a:noFill/>
          </a:ln>
        </p:spPr>
      </p:pic>
      <p:sp>
        <p:nvSpPr>
          <p:cNvPr id="241" name="Google Shape;241;p40"/>
          <p:cNvSpPr/>
          <p:nvPr/>
        </p:nvSpPr>
        <p:spPr>
          <a:xfrm rot="5400000">
            <a:off x="6002633" y="-5743033"/>
            <a:ext cx="205200" cy="12210800"/>
          </a:xfrm>
          <a:prstGeom prst="rect">
            <a:avLst/>
          </a:prstGeom>
          <a:solidFill>
            <a:srgbClr val="FFFFFF">
              <a:alpha val="689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42" name="Google Shape;242;p40"/>
          <p:cNvSpPr/>
          <p:nvPr/>
        </p:nvSpPr>
        <p:spPr>
          <a:xfrm rot="5400000">
            <a:off x="6002633" y="427567"/>
            <a:ext cx="205200" cy="12210800"/>
          </a:xfrm>
          <a:prstGeom prst="rect">
            <a:avLst/>
          </a:prstGeom>
          <a:solidFill>
            <a:srgbClr val="FFFFFF">
              <a:alpha val="689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Tree>
    <p:extLst>
      <p:ext uri="{BB962C8B-B14F-4D97-AF65-F5344CB8AC3E}">
        <p14:creationId xmlns:p14="http://schemas.microsoft.com/office/powerpoint/2010/main" val="738872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6" y="2"/>
            <a:ext cx="12191989" cy="6858001"/>
          </a:xfrm>
          <a:prstGeom prst="rect">
            <a:avLst/>
          </a:prstGeom>
          <a:noFill/>
          <a:ln>
            <a:noFill/>
          </a:ln>
        </p:spPr>
      </p:pic>
      <p:sp>
        <p:nvSpPr>
          <p:cNvPr id="24" name="Google Shape;24;p5"/>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5" name="Google Shape;25;p5"/>
          <p:cNvSpPr txBox="1">
            <a:spLocks noGrp="1"/>
          </p:cNvSpPr>
          <p:nvPr>
            <p:ph type="subTitle" idx="1"/>
          </p:nvPr>
        </p:nvSpPr>
        <p:spPr>
          <a:xfrm>
            <a:off x="6841979" y="5032540"/>
            <a:ext cx="33408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67" b="0"/>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r>
              <a:rPr lang="en-US"/>
              <a:t>Click to edit Master subtitle style</a:t>
            </a:r>
            <a:endParaRPr/>
          </a:p>
        </p:txBody>
      </p:sp>
      <p:sp>
        <p:nvSpPr>
          <p:cNvPr id="26" name="Google Shape;26;p5"/>
          <p:cNvSpPr txBox="1">
            <a:spLocks noGrp="1"/>
          </p:cNvSpPr>
          <p:nvPr>
            <p:ph type="subTitle" idx="2"/>
          </p:nvPr>
        </p:nvSpPr>
        <p:spPr>
          <a:xfrm>
            <a:off x="2009467" y="5032540"/>
            <a:ext cx="33408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67" b="0"/>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r>
              <a:rPr lang="en-US"/>
              <a:t>Click to edit Master subtitle style</a:t>
            </a:r>
            <a:endParaRPr/>
          </a:p>
        </p:txBody>
      </p:sp>
      <p:sp>
        <p:nvSpPr>
          <p:cNvPr id="27" name="Google Shape;27;p5"/>
          <p:cNvSpPr txBox="1">
            <a:spLocks noGrp="1"/>
          </p:cNvSpPr>
          <p:nvPr>
            <p:ph type="subTitle" idx="3"/>
          </p:nvPr>
        </p:nvSpPr>
        <p:spPr>
          <a:xfrm>
            <a:off x="6841967" y="4427600"/>
            <a:ext cx="3340800" cy="70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28" name="Google Shape;28;p5"/>
          <p:cNvSpPr txBox="1">
            <a:spLocks noGrp="1"/>
          </p:cNvSpPr>
          <p:nvPr>
            <p:ph type="subTitle" idx="4"/>
          </p:nvPr>
        </p:nvSpPr>
        <p:spPr>
          <a:xfrm>
            <a:off x="2009167" y="4427600"/>
            <a:ext cx="3340800" cy="70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3200">
                <a:solidFill>
                  <a:schemeClr val="dk1"/>
                </a:solidFill>
                <a:latin typeface="Kumbh Sans SemiBold"/>
                <a:ea typeface="Kumbh Sans SemiBold"/>
                <a:cs typeface="Kumbh Sans SemiBold"/>
                <a:sym typeface="Kumbh Sans SemiBold"/>
              </a:defRPr>
            </a:lvl1pPr>
            <a:lvl2pPr lvl="1" algn="ctr" rtl="0">
              <a:lnSpc>
                <a:spcPct val="100000"/>
              </a:lnSpc>
              <a:spcBef>
                <a:spcPts val="0"/>
              </a:spcBef>
              <a:spcAft>
                <a:spcPts val="0"/>
              </a:spcAft>
              <a:buSzPts val="2400"/>
              <a:buFont typeface="Bebas Neue"/>
              <a:buNone/>
              <a:defRPr sz="32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32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32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32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32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32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32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3200">
                <a:latin typeface="Bebas Neue"/>
                <a:ea typeface="Bebas Neue"/>
                <a:cs typeface="Bebas Neue"/>
                <a:sym typeface="Bebas Neue"/>
              </a:defRPr>
            </a:lvl9pPr>
          </a:lstStyle>
          <a:p>
            <a:r>
              <a:rPr lang="en-US"/>
              <a:t>Click to edit Master subtitle style</a:t>
            </a:r>
            <a:endParaRPr/>
          </a:p>
        </p:txBody>
      </p:sp>
      <p:sp>
        <p:nvSpPr>
          <p:cNvPr id="29" name="Google Shape;29;p5"/>
          <p:cNvSpPr/>
          <p:nvPr/>
        </p:nvSpPr>
        <p:spPr>
          <a:xfrm>
            <a:off x="-61867" y="6106800"/>
            <a:ext cx="12310800" cy="433200"/>
          </a:xfrm>
          <a:prstGeom prst="rect">
            <a:avLst/>
          </a:prstGeom>
          <a:solidFill>
            <a:srgbClr val="FFFFFF">
              <a:alpha val="6899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Tree>
    <p:extLst>
      <p:ext uri="{BB962C8B-B14F-4D97-AF65-F5344CB8AC3E}">
        <p14:creationId xmlns:p14="http://schemas.microsoft.com/office/powerpoint/2010/main" val="272358543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0C04797-E3BC-B96F-8F78-E6C4135CB28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6AAB9FAD-F724-571C-CFFB-0EF1DEFE6B2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F855FF3F-1FB0-313F-A027-72E7EAC89A18}"/>
              </a:ext>
            </a:extLst>
          </p:cNvPr>
          <p:cNvSpPr>
            <a:spLocks noGrp="1"/>
          </p:cNvSpPr>
          <p:nvPr>
            <p:ph type="dt" sz="half" idx="10"/>
          </p:nvPr>
        </p:nvSpPr>
        <p:spPr/>
        <p:txBody>
          <a:bodyPr/>
          <a:lstStyle/>
          <a:p>
            <a:fld id="{9F2C3650-3765-4918-B748-5069868D6CDA}" type="datetime1">
              <a:rPr lang="en-IN" smtClean="0"/>
              <a:t>30-08-2023</a:t>
            </a:fld>
            <a:endParaRPr lang="en-IN" dirty="0"/>
          </a:p>
        </p:txBody>
      </p:sp>
      <p:sp>
        <p:nvSpPr>
          <p:cNvPr id="5" name="Footer Placeholder 4">
            <a:extLst>
              <a:ext uri="{FF2B5EF4-FFF2-40B4-BE49-F238E27FC236}">
                <a16:creationId xmlns="" xmlns:a16="http://schemas.microsoft.com/office/drawing/2014/main" id="{586F7E8E-F56D-053A-91A4-1B4D0DDDB60A}"/>
              </a:ext>
            </a:extLst>
          </p:cNvPr>
          <p:cNvSpPr>
            <a:spLocks noGrp="1"/>
          </p:cNvSpPr>
          <p:nvPr>
            <p:ph type="ftr" sz="quarter" idx="11"/>
          </p:nvPr>
        </p:nvSpPr>
        <p:spPr/>
        <p:txBody>
          <a:bodyPr/>
          <a:lstStyle/>
          <a:p>
            <a:r>
              <a:rPr lang="en-US" smtClean="0"/>
              <a:t>Dept. of CSE, Sir MVIT</a:t>
            </a:r>
            <a:endParaRPr lang="en-IN" dirty="0"/>
          </a:p>
        </p:txBody>
      </p:sp>
      <p:sp>
        <p:nvSpPr>
          <p:cNvPr id="6" name="Slide Number Placeholder 5">
            <a:extLst>
              <a:ext uri="{FF2B5EF4-FFF2-40B4-BE49-F238E27FC236}">
                <a16:creationId xmlns="" xmlns:a16="http://schemas.microsoft.com/office/drawing/2014/main" id="{BC2523FA-085F-D70E-1F24-02A4EA804191}"/>
              </a:ext>
            </a:extLst>
          </p:cNvPr>
          <p:cNvSpPr>
            <a:spLocks noGrp="1"/>
          </p:cNvSpPr>
          <p:nvPr>
            <p:ph type="sldNum" sz="quarter" idx="12"/>
          </p:nvPr>
        </p:nvSpPr>
        <p:spPr/>
        <p:txBody>
          <a:bodyPr/>
          <a:lstStyle/>
          <a:p>
            <a:fld id="{305DDC9E-0017-4349-BB4B-0C6734A15401}" type="slidenum">
              <a:rPr lang="en-IN" smtClean="0"/>
              <a:t>‹#›</a:t>
            </a:fld>
            <a:endParaRPr lang="en-IN" dirty="0"/>
          </a:p>
        </p:txBody>
      </p:sp>
    </p:spTree>
    <p:extLst>
      <p:ext uri="{BB962C8B-B14F-4D97-AF65-F5344CB8AC3E}">
        <p14:creationId xmlns:p14="http://schemas.microsoft.com/office/powerpoint/2010/main" val="88703250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46"/>
        <p:cNvGrpSpPr/>
        <p:nvPr/>
      </p:nvGrpSpPr>
      <p:grpSpPr>
        <a:xfrm>
          <a:off x="0" y="0"/>
          <a:ext cx="0" cy="0"/>
          <a:chOff x="0" y="0"/>
          <a:chExt cx="0" cy="0"/>
        </a:xfrm>
      </p:grpSpPr>
    </p:spTree>
    <p:extLst>
      <p:ext uri="{BB962C8B-B14F-4D97-AF65-F5344CB8AC3E}">
        <p14:creationId xmlns:p14="http://schemas.microsoft.com/office/powerpoint/2010/main" val="280688480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47"/>
        <p:cNvGrpSpPr/>
        <p:nvPr/>
      </p:nvGrpSpPr>
      <p:grpSpPr>
        <a:xfrm>
          <a:off x="0" y="0"/>
          <a:ext cx="0" cy="0"/>
          <a:chOff x="0" y="0"/>
          <a:chExt cx="0" cy="0"/>
        </a:xfrm>
      </p:grpSpPr>
      <p:sp>
        <p:nvSpPr>
          <p:cNvPr id="248" name="Google Shape;248;p43"/>
          <p:cNvSpPr txBox="1">
            <a:spLocks noGrp="1"/>
          </p:cNvSpPr>
          <p:nvPr>
            <p:ph type="title"/>
          </p:nvPr>
        </p:nvSpPr>
        <p:spPr>
          <a:xfrm>
            <a:off x="955700" y="681200"/>
            <a:ext cx="10280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r>
              <a:rPr lang="en-US"/>
              <a:t>Click to edit Master title style</a:t>
            </a:r>
            <a:endParaRPr/>
          </a:p>
        </p:txBody>
      </p:sp>
    </p:spTree>
    <p:extLst>
      <p:ext uri="{BB962C8B-B14F-4D97-AF65-F5344CB8AC3E}">
        <p14:creationId xmlns:p14="http://schemas.microsoft.com/office/powerpoint/2010/main" val="337853937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1" name="Rectangle 10"/>
          <p:cNvSpPr/>
          <p:nvPr/>
        </p:nvSpPr>
        <p:spPr>
          <a:xfrm>
            <a:off x="0" y="3866920"/>
            <a:ext cx="12192000" cy="299108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p:nvSpPr>
        <p:spPr>
          <a:xfrm>
            <a:off x="0" y="0"/>
            <a:ext cx="12192000" cy="386692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0" y="2652311"/>
            <a:ext cx="12192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0" y="1600200"/>
            <a:ext cx="12192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p:cNvSpPr>
            <a:spLocks noGrp="1"/>
          </p:cNvSpPr>
          <p:nvPr>
            <p:ph type="subTitle" idx="1"/>
          </p:nvPr>
        </p:nvSpPr>
        <p:spPr>
          <a:xfrm>
            <a:off x="1965060" y="5052546"/>
            <a:ext cx="7516013" cy="882119"/>
          </a:xfrm>
        </p:spPr>
        <p:txBody>
          <a:bodyPr>
            <a:normAutofit/>
          </a:bodyPr>
          <a:lstStyle>
            <a:lvl1pPr marL="0" indent="0" algn="l">
              <a:buNone/>
              <a:defRPr sz="2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18E054D-5789-466E-B51A-51202A2D78D2}" type="datetime1">
              <a:rPr lang="en-IN" smtClean="0"/>
              <a:t>30-08-2023</a:t>
            </a:fld>
            <a:endParaRPr lang="en-US" dirty="0"/>
          </a:p>
        </p:txBody>
      </p:sp>
      <p:sp>
        <p:nvSpPr>
          <p:cNvPr id="5" name="Footer Placeholder 4"/>
          <p:cNvSpPr>
            <a:spLocks noGrp="1"/>
          </p:cNvSpPr>
          <p:nvPr>
            <p:ph type="ftr" sz="quarter" idx="11"/>
          </p:nvPr>
        </p:nvSpPr>
        <p:spPr/>
        <p:txBody>
          <a:bodyPr/>
          <a:lstStyle/>
          <a:p>
            <a:r>
              <a:rPr lang="en-US" smtClean="0"/>
              <a:t>Dept. of CSE, Sir MVIT</a:t>
            </a:r>
            <a:endParaRPr lang="en-US" dirty="0"/>
          </a:p>
        </p:txBody>
      </p:sp>
      <p:sp>
        <p:nvSpPr>
          <p:cNvPr id="6" name="Slide Number Placeholder 5"/>
          <p:cNvSpPr>
            <a:spLocks noGrp="1"/>
          </p:cNvSpPr>
          <p:nvPr>
            <p:ph type="sldNum" sz="quarter" idx="12"/>
          </p:nvPr>
        </p:nvSpPr>
        <p:spPr/>
        <p:txBody>
          <a:bodyPr/>
          <a:lstStyle/>
          <a:p>
            <a:fld id="{D7E63A33-8271-4DD0-9C48-789913D7C115}" type="slidenum">
              <a:rPr lang="en-US" smtClean="0"/>
              <a:pPr/>
              <a:t>‹#›</a:t>
            </a:fld>
            <a:endParaRPr lang="en-US" dirty="0"/>
          </a:p>
        </p:txBody>
      </p:sp>
      <p:sp>
        <p:nvSpPr>
          <p:cNvPr id="2" name="Title 1"/>
          <p:cNvSpPr>
            <a:spLocks noGrp="1"/>
          </p:cNvSpPr>
          <p:nvPr>
            <p:ph type="ctrTitle"/>
          </p:nvPr>
        </p:nvSpPr>
        <p:spPr>
          <a:xfrm>
            <a:off x="1090109" y="3132290"/>
            <a:ext cx="9567135" cy="1793167"/>
          </a:xfrm>
          <a:effectLst/>
        </p:spPr>
        <p:txBody>
          <a:bodyPr>
            <a:noAutofit/>
          </a:bodyPr>
          <a:lstStyle>
            <a:lvl1pPr marL="640080" indent="-457200" algn="l">
              <a:defRPr sz="5400"/>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EF3544E-EEA0-4808-9412-D4E2D8520029}" type="datetime1">
              <a:rPr lang="en-IN" smtClean="0"/>
              <a:t>30-08-2023</a:t>
            </a:fld>
            <a:endParaRPr lang="en-IN" dirty="0"/>
          </a:p>
        </p:txBody>
      </p:sp>
      <p:sp>
        <p:nvSpPr>
          <p:cNvPr id="5" name="Footer Placeholder 4"/>
          <p:cNvSpPr>
            <a:spLocks noGrp="1"/>
          </p:cNvSpPr>
          <p:nvPr>
            <p:ph type="ftr" sz="quarter" idx="11"/>
          </p:nvPr>
        </p:nvSpPr>
        <p:spPr/>
        <p:txBody>
          <a:bodyPr/>
          <a:lstStyle/>
          <a:p>
            <a:r>
              <a:rPr lang="en-US" smtClean="0"/>
              <a:t>Dept. of CSE, Sir MVIT</a:t>
            </a:r>
            <a:endParaRPr lang="en-IN" dirty="0"/>
          </a:p>
        </p:txBody>
      </p:sp>
      <p:sp>
        <p:nvSpPr>
          <p:cNvPr id="6" name="Slide Number Placeholder 5"/>
          <p:cNvSpPr>
            <a:spLocks noGrp="1"/>
          </p:cNvSpPr>
          <p:nvPr>
            <p:ph type="sldNum" sz="quarter" idx="12"/>
          </p:nvPr>
        </p:nvSpPr>
        <p:spPr/>
        <p:txBody>
          <a:bodyPr/>
          <a:lstStyle/>
          <a:p>
            <a:fld id="{305DDC9E-0017-4349-BB4B-0C6734A15401}" type="slidenum">
              <a:rPr lang="en-IN" smtClean="0"/>
              <a:t>‹#›</a:t>
            </a:fld>
            <a:endParaRPr lang="en-IN" dirty="0"/>
          </a:p>
        </p:txBody>
      </p:sp>
      <p:sp>
        <p:nvSpPr>
          <p:cNvPr id="8" name="Title 7"/>
          <p:cNvSpPr>
            <a:spLocks noGrp="1"/>
          </p:cNvSpPr>
          <p:nvPr>
            <p:ph type="title"/>
          </p:nvPr>
        </p:nvSpPr>
        <p:spPr/>
        <p:txBody>
          <a:bodyPr/>
          <a:lstStyle/>
          <a:p>
            <a:r>
              <a:rPr lang="en-US" smtClean="0"/>
              <a:t>Click to edit Master title style</a:t>
            </a:r>
            <a:endParaRPr lang="en-US"/>
          </a:p>
        </p:txBody>
      </p:sp>
      <p:sp>
        <p:nvSpPr>
          <p:cNvPr id="10" name="Content Placeholder 9"/>
          <p:cNvSpPr>
            <a:spLocks noGrp="1"/>
          </p:cNvSpPr>
          <p:nvPr>
            <p:ph sz="quarter" idx="13"/>
          </p:nvPr>
        </p:nvSpPr>
        <p:spPr>
          <a:xfrm>
            <a:off x="1524000" y="731520"/>
            <a:ext cx="8534400"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0" y="3866920"/>
            <a:ext cx="12192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0" y="0"/>
            <a:ext cx="12192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2652311"/>
            <a:ext cx="12192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p:cNvSpPr/>
          <p:nvPr/>
        </p:nvSpPr>
        <p:spPr>
          <a:xfrm>
            <a:off x="0" y="1600200"/>
            <a:ext cx="12192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10927" y="2172648"/>
            <a:ext cx="7955555" cy="2423346"/>
          </a:xfrm>
          <a:effectLst/>
        </p:spPr>
        <p:txBody>
          <a:bodyPr anchor="b"/>
          <a:lstStyle>
            <a:lvl1pPr algn="r">
              <a:defRPr sz="4600" b="1"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2696584" y="4607511"/>
            <a:ext cx="7960659" cy="835460"/>
          </a:xfrm>
        </p:spPr>
        <p:txBody>
          <a:bodyPr anchor="t"/>
          <a:lstStyle>
            <a:lvl1pPr marL="0" indent="0" algn="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64F1F12-325D-4F8C-ACA8-D4CDBDFFBE3D}" type="datetime1">
              <a:rPr lang="en-IN" smtClean="0"/>
              <a:t>30-08-2023</a:t>
            </a:fld>
            <a:endParaRPr lang="en-US" dirty="0"/>
          </a:p>
        </p:txBody>
      </p:sp>
      <p:sp>
        <p:nvSpPr>
          <p:cNvPr id="5" name="Footer Placeholder 4"/>
          <p:cNvSpPr>
            <a:spLocks noGrp="1"/>
          </p:cNvSpPr>
          <p:nvPr>
            <p:ph type="ftr" sz="quarter" idx="11"/>
          </p:nvPr>
        </p:nvSpPr>
        <p:spPr/>
        <p:txBody>
          <a:bodyPr/>
          <a:lstStyle/>
          <a:p>
            <a:r>
              <a:rPr lang="en-US" smtClean="0"/>
              <a:t>Dept. of CSE, Sir MVIT</a:t>
            </a:r>
            <a:endParaRPr lang="en-US" dirty="0"/>
          </a:p>
        </p:txBody>
      </p:sp>
      <p:sp>
        <p:nvSpPr>
          <p:cNvPr id="6" name="Slide Number Placeholder 5"/>
          <p:cNvSpPr>
            <a:spLocks noGrp="1"/>
          </p:cNvSpPr>
          <p:nvPr>
            <p:ph type="sldNum" sz="quarter" idx="12"/>
          </p:nvPr>
        </p:nvSpPr>
        <p:spPr/>
        <p:txBody>
          <a:bodyPr/>
          <a:lstStyle/>
          <a:p>
            <a:fld id="{D7E63A33-8271-4DD0-9C48-789913D7C115}"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7B876EC2-120B-4E70-AF64-4219371D0766}" type="datetime1">
              <a:rPr lang="en-IN" smtClean="0"/>
              <a:t>30-08-2023</a:t>
            </a:fld>
            <a:endParaRPr lang="en-US" dirty="0"/>
          </a:p>
        </p:txBody>
      </p:sp>
      <p:sp>
        <p:nvSpPr>
          <p:cNvPr id="6" name="Footer Placeholder 5"/>
          <p:cNvSpPr>
            <a:spLocks noGrp="1"/>
          </p:cNvSpPr>
          <p:nvPr>
            <p:ph type="ftr" sz="quarter" idx="11"/>
          </p:nvPr>
        </p:nvSpPr>
        <p:spPr/>
        <p:txBody>
          <a:bodyPr/>
          <a:lstStyle/>
          <a:p>
            <a:r>
              <a:rPr lang="en-US" smtClean="0"/>
              <a:t>Dept. of CSE, Sir MVIT</a:t>
            </a:r>
            <a:endParaRPr lang="en-US" dirty="0"/>
          </a:p>
        </p:txBody>
      </p:sp>
      <p:sp>
        <p:nvSpPr>
          <p:cNvPr id="7" name="Slide Number Placeholder 6"/>
          <p:cNvSpPr>
            <a:spLocks noGrp="1"/>
          </p:cNvSpPr>
          <p:nvPr>
            <p:ph type="sldNum" sz="quarter" idx="12"/>
          </p:nvPr>
        </p:nvSpPr>
        <p:spPr/>
        <p:txBody>
          <a:bodyPr/>
          <a:lstStyle/>
          <a:p>
            <a:fld id="{D7E63A33-8271-4DD0-9C48-789913D7C115}" type="slidenum">
              <a:rPr lang="en-US" smtClean="0"/>
              <a:pPr/>
              <a:t>‹#›</a:t>
            </a:fld>
            <a:endParaRPr lang="en-US" dirty="0"/>
          </a:p>
        </p:txBody>
      </p:sp>
      <p:sp>
        <p:nvSpPr>
          <p:cNvPr id="8" name="Title 7"/>
          <p:cNvSpPr>
            <a:spLocks noGrp="1"/>
          </p:cNvSpPr>
          <p:nvPr>
            <p:ph type="title"/>
          </p:nvPr>
        </p:nvSpPr>
        <p:spPr/>
        <p:txBody>
          <a:bodyPr/>
          <a:lstStyle/>
          <a:p>
            <a:r>
              <a:rPr lang="en-US" smtClean="0"/>
              <a:t>Click to edit Master title style</a:t>
            </a:r>
            <a:endParaRPr lang="en-US"/>
          </a:p>
        </p:txBody>
      </p:sp>
      <p:sp>
        <p:nvSpPr>
          <p:cNvPr id="9" name="Content Placeholder 8"/>
          <p:cNvSpPr>
            <a:spLocks noGrp="1"/>
          </p:cNvSpPr>
          <p:nvPr>
            <p:ph sz="quarter" idx="13"/>
          </p:nvPr>
        </p:nvSpPr>
        <p:spPr>
          <a:xfrm>
            <a:off x="1523999" y="731519"/>
            <a:ext cx="4462272"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6193536" y="731520"/>
            <a:ext cx="4462272"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24000" y="731520"/>
            <a:ext cx="4462272"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41929" y="1400327"/>
            <a:ext cx="4462272"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96403" y="731520"/>
            <a:ext cx="4462272"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ctr" defTabSz="914400" rtl="0" eaLnBrk="1" latinLnBrk="0" hangingPunct="1">
              <a:spcBef>
                <a:spcPct val="20000"/>
              </a:spcBef>
              <a:spcAft>
                <a:spcPts val="300"/>
              </a:spcAft>
              <a:buClr>
                <a:schemeClr val="accent6">
                  <a:lumMod val="75000"/>
                </a:schemeClr>
              </a:buClr>
              <a:buSzPct val="130000"/>
              <a:buFont typeface="Georgia" pitchFamily="18" charset="0"/>
              <a:buNone/>
            </a:pPr>
            <a:r>
              <a:rPr lang="en-US" smtClean="0"/>
              <a:t>Click to edit Master text styles</a:t>
            </a:r>
          </a:p>
        </p:txBody>
      </p:sp>
      <p:sp>
        <p:nvSpPr>
          <p:cNvPr id="6" name="Content Placeholder 5"/>
          <p:cNvSpPr>
            <a:spLocks noGrp="1"/>
          </p:cNvSpPr>
          <p:nvPr>
            <p:ph sz="quarter" idx="4"/>
          </p:nvPr>
        </p:nvSpPr>
        <p:spPr>
          <a:xfrm>
            <a:off x="6193367" y="1399032"/>
            <a:ext cx="4462272"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9C0CBA2-A73C-4780-96D2-7E13A1AD9B60}" type="datetime1">
              <a:rPr lang="en-IN" smtClean="0"/>
              <a:t>30-08-2023</a:t>
            </a:fld>
            <a:endParaRPr lang="en-US" dirty="0"/>
          </a:p>
        </p:txBody>
      </p:sp>
      <p:sp>
        <p:nvSpPr>
          <p:cNvPr id="8" name="Footer Placeholder 7"/>
          <p:cNvSpPr>
            <a:spLocks noGrp="1"/>
          </p:cNvSpPr>
          <p:nvPr>
            <p:ph type="ftr" sz="quarter" idx="11"/>
          </p:nvPr>
        </p:nvSpPr>
        <p:spPr/>
        <p:txBody>
          <a:bodyPr/>
          <a:lstStyle/>
          <a:p>
            <a:r>
              <a:rPr lang="en-US" smtClean="0"/>
              <a:t>Dept. of CSE, Sir MVIT</a:t>
            </a:r>
            <a:endParaRPr lang="en-US" dirty="0"/>
          </a:p>
        </p:txBody>
      </p:sp>
      <p:sp>
        <p:nvSpPr>
          <p:cNvPr id="9" name="Slide Number Placeholder 8"/>
          <p:cNvSpPr>
            <a:spLocks noGrp="1"/>
          </p:cNvSpPr>
          <p:nvPr>
            <p:ph type="sldNum" sz="quarter" idx="12"/>
          </p:nvPr>
        </p:nvSpPr>
        <p:spPr/>
        <p:txBody>
          <a:bodyPr/>
          <a:lstStyle/>
          <a:p>
            <a:fld id="{D7E63A33-8271-4DD0-9C48-789913D7C115}" type="slidenum">
              <a:rPr lang="en-US" smtClean="0"/>
              <a:pPr/>
              <a:t>‹#›</a:t>
            </a:fld>
            <a:endParaRPr lang="en-US" dirty="0"/>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3D78F81-E4AF-4C3F-8B31-F8EF16752006}" type="datetime1">
              <a:rPr lang="en-IN" smtClean="0"/>
              <a:t>30-08-2023</a:t>
            </a:fld>
            <a:endParaRPr lang="en-US" dirty="0"/>
          </a:p>
        </p:txBody>
      </p:sp>
      <p:sp>
        <p:nvSpPr>
          <p:cNvPr id="4" name="Footer Placeholder 3"/>
          <p:cNvSpPr>
            <a:spLocks noGrp="1"/>
          </p:cNvSpPr>
          <p:nvPr>
            <p:ph type="ftr" sz="quarter" idx="11"/>
          </p:nvPr>
        </p:nvSpPr>
        <p:spPr/>
        <p:txBody>
          <a:bodyPr/>
          <a:lstStyle/>
          <a:p>
            <a:r>
              <a:rPr lang="en-US" smtClean="0"/>
              <a:t>Dept. of CSE, Sir MVIT</a:t>
            </a:r>
            <a:endParaRPr lang="en-US" dirty="0"/>
          </a:p>
        </p:txBody>
      </p:sp>
      <p:sp>
        <p:nvSpPr>
          <p:cNvPr id="5" name="Slide Number Placeholder 4"/>
          <p:cNvSpPr>
            <a:spLocks noGrp="1"/>
          </p:cNvSpPr>
          <p:nvPr>
            <p:ph type="sldNum" sz="quarter" idx="12"/>
          </p:nvPr>
        </p:nvSpPr>
        <p:spPr/>
        <p:txBody>
          <a:bodyPr/>
          <a:lstStyle/>
          <a:p>
            <a:fld id="{D7E63A33-8271-4DD0-9C48-789913D7C115}"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E0B5FC-B6BF-45CA-AA2E-BF3332F10E95}" type="datetime1">
              <a:rPr lang="en-IN" smtClean="0"/>
              <a:t>30-08-2023</a:t>
            </a:fld>
            <a:endParaRPr lang="en-US" dirty="0"/>
          </a:p>
        </p:txBody>
      </p:sp>
      <p:sp>
        <p:nvSpPr>
          <p:cNvPr id="3" name="Footer Placeholder 2"/>
          <p:cNvSpPr>
            <a:spLocks noGrp="1"/>
          </p:cNvSpPr>
          <p:nvPr>
            <p:ph type="ftr" sz="quarter" idx="11"/>
          </p:nvPr>
        </p:nvSpPr>
        <p:spPr/>
        <p:txBody>
          <a:bodyPr/>
          <a:lstStyle/>
          <a:p>
            <a:r>
              <a:rPr lang="en-US" smtClean="0"/>
              <a:t>Dept. of CSE, Sir MVIT</a:t>
            </a:r>
            <a:endParaRPr lang="en-US" dirty="0"/>
          </a:p>
        </p:txBody>
      </p:sp>
      <p:sp>
        <p:nvSpPr>
          <p:cNvPr id="4" name="Slide Number Placeholder 3"/>
          <p:cNvSpPr>
            <a:spLocks noGrp="1"/>
          </p:cNvSpPr>
          <p:nvPr>
            <p:ph type="sldNum" sz="quarter" idx="12"/>
          </p:nvPr>
        </p:nvSpPr>
        <p:spPr/>
        <p:txBody>
          <a:bodyPr/>
          <a:lstStyle/>
          <a:p>
            <a:fld id="{D7E63A33-8271-4DD0-9C48-789913D7C115}"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0"/>
        <p:cNvGrpSpPr/>
        <p:nvPr/>
      </p:nvGrpSpPr>
      <p:grpSpPr>
        <a:xfrm>
          <a:off x="0" y="0"/>
          <a:ext cx="0" cy="0"/>
          <a:chOff x="0" y="0"/>
          <a:chExt cx="0" cy="0"/>
        </a:xfrm>
      </p:grpSpPr>
      <p:pic>
        <p:nvPicPr>
          <p:cNvPr id="31" name="Google Shape;31;p6"/>
          <p:cNvPicPr preferRelativeResize="0"/>
          <p:nvPr/>
        </p:nvPicPr>
        <p:blipFill>
          <a:blip r:embed="rId2">
            <a:alphaModFix/>
          </a:blip>
          <a:stretch>
            <a:fillRect/>
          </a:stretch>
        </p:blipFill>
        <p:spPr>
          <a:xfrm>
            <a:off x="1" y="1"/>
            <a:ext cx="12192004" cy="6858001"/>
          </a:xfrm>
          <a:prstGeom prst="rect">
            <a:avLst/>
          </a:prstGeom>
          <a:noFill/>
          <a:ln>
            <a:noFill/>
          </a:ln>
        </p:spPr>
      </p:pic>
      <p:sp>
        <p:nvSpPr>
          <p:cNvPr id="32" name="Google Shape;32;p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331236541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8794" y="2209801"/>
            <a:ext cx="4848113" cy="1258493"/>
          </a:xfrm>
          <a:effectLst/>
        </p:spPr>
        <p:txBody>
          <a:bodyPr anchor="b">
            <a:noAutofit/>
          </a:bodyPr>
          <a:lstStyle>
            <a:lvl1pPr marL="228600" indent="-228600" algn="l">
              <a:defRPr sz="2800" b="1">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6124688" y="731520"/>
            <a:ext cx="5356113" cy="4894730"/>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34354" y="3497802"/>
            <a:ext cx="4518213" cy="21395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C017BA3-7093-42C5-819E-2C043F79D41E}" type="datetime1">
              <a:rPr lang="en-IN" smtClean="0"/>
              <a:t>30-08-2023</a:t>
            </a:fld>
            <a:endParaRPr lang="en-US" dirty="0"/>
          </a:p>
        </p:txBody>
      </p:sp>
      <p:sp>
        <p:nvSpPr>
          <p:cNvPr id="6" name="Footer Placeholder 5"/>
          <p:cNvSpPr>
            <a:spLocks noGrp="1"/>
          </p:cNvSpPr>
          <p:nvPr>
            <p:ph type="ftr" sz="quarter" idx="11"/>
          </p:nvPr>
        </p:nvSpPr>
        <p:spPr/>
        <p:txBody>
          <a:bodyPr/>
          <a:lstStyle/>
          <a:p>
            <a:r>
              <a:rPr lang="en-US" smtClean="0"/>
              <a:t>Dept. of CSE, Sir MVIT</a:t>
            </a:r>
            <a:endParaRPr lang="en-US" dirty="0"/>
          </a:p>
        </p:txBody>
      </p:sp>
      <p:sp>
        <p:nvSpPr>
          <p:cNvPr id="7" name="Slide Number Placeholder 6"/>
          <p:cNvSpPr>
            <a:spLocks noGrp="1"/>
          </p:cNvSpPr>
          <p:nvPr>
            <p:ph type="sldNum" sz="quarter" idx="12"/>
          </p:nvPr>
        </p:nvSpPr>
        <p:spPr/>
        <p:txBody>
          <a:bodyPr/>
          <a:lstStyle/>
          <a:p>
            <a:fld id="{D7E63A33-8271-4DD0-9C48-789913D7C115}"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866920"/>
            <a:ext cx="12192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0"/>
            <a:ext cx="12192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0" y="2652311"/>
            <a:ext cx="12192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p:cNvSpPr/>
          <p:nvPr/>
        </p:nvSpPr>
        <p:spPr>
          <a:xfrm>
            <a:off x="0" y="1600200"/>
            <a:ext cx="12192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Picture Placeholder 2"/>
          <p:cNvSpPr>
            <a:spLocks noGrp="1"/>
          </p:cNvSpPr>
          <p:nvPr>
            <p:ph type="pic" idx="1"/>
          </p:nvPr>
        </p:nvSpPr>
        <p:spPr>
          <a:xfrm>
            <a:off x="5966900" y="1143000"/>
            <a:ext cx="5486400" cy="3127806"/>
          </a:xfrm>
          <a:prstGeom prst="roundRect">
            <a:avLst>
              <a:gd name="adj" fmla="val 4230"/>
            </a:avLst>
          </a:prstGeom>
          <a:solidFill>
            <a:schemeClr val="bg2">
              <a:lumMod val="90000"/>
            </a:schemeClr>
          </a:solidFill>
          <a:effectLst>
            <a:reflection blurRad="4350" stA="23000" endA="300" endPos="28000" dir="5400000" sy="-100000" algn="bl" rotWithShape="0"/>
          </a:effectLst>
          <a:scene3d>
            <a:camera prst="perspectiveContrastingLeftFacing" fov="1800000">
              <a:rot lat="300000" lon="2100000" rev="0"/>
            </a:camera>
            <a:lightRig rig="balanced" dir="t"/>
          </a:scene3d>
          <a:sp3d>
            <a:bevelT w="50800" h="50800"/>
          </a:sp3d>
        </p:spPr>
        <p:txBody>
          <a:bodyPr>
            <a:normAutofit/>
            <a:flatTx/>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170516" y="1010486"/>
            <a:ext cx="4925485" cy="2163020"/>
          </a:xfrm>
        </p:spPr>
        <p:txBody>
          <a:bodyPr anchor="b"/>
          <a:lstStyle>
            <a:lvl1pPr marL="182880" indent="-182880">
              <a:buFont typeface="Georgia" pitchFamily="18"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640745-9A39-4DA7-B4EE-FD6BAEFA2E22}" type="datetime1">
              <a:rPr lang="en-IN" smtClean="0"/>
              <a:t>30-08-2023</a:t>
            </a:fld>
            <a:endParaRPr lang="en-US" dirty="0"/>
          </a:p>
        </p:txBody>
      </p:sp>
      <p:sp>
        <p:nvSpPr>
          <p:cNvPr id="6" name="Footer Placeholder 5"/>
          <p:cNvSpPr>
            <a:spLocks noGrp="1"/>
          </p:cNvSpPr>
          <p:nvPr>
            <p:ph type="ftr" sz="quarter" idx="11"/>
          </p:nvPr>
        </p:nvSpPr>
        <p:spPr/>
        <p:txBody>
          <a:bodyPr/>
          <a:lstStyle/>
          <a:p>
            <a:r>
              <a:rPr lang="en-US" smtClean="0"/>
              <a:t>Dept. of CSE, Sir MVIT</a:t>
            </a:r>
            <a:endParaRPr lang="en-US" dirty="0"/>
          </a:p>
        </p:txBody>
      </p:sp>
      <p:sp>
        <p:nvSpPr>
          <p:cNvPr id="7" name="Slide Number Placeholder 6"/>
          <p:cNvSpPr>
            <a:spLocks noGrp="1"/>
          </p:cNvSpPr>
          <p:nvPr>
            <p:ph type="sldNum" sz="quarter" idx="12"/>
          </p:nvPr>
        </p:nvSpPr>
        <p:spPr/>
        <p:txBody>
          <a:bodyPr/>
          <a:lstStyle/>
          <a:p>
            <a:fld id="{D7E63A33-8271-4DD0-9C48-789913D7C115}" type="slidenum">
              <a:rPr lang="en-US" smtClean="0"/>
              <a:pPr/>
              <a:t>‹#›</a:t>
            </a:fld>
            <a:endParaRPr lang="en-US" dirty="0"/>
          </a:p>
        </p:txBody>
      </p:sp>
      <p:sp>
        <p:nvSpPr>
          <p:cNvPr id="2" name="Title 1"/>
          <p:cNvSpPr>
            <a:spLocks noGrp="1"/>
          </p:cNvSpPr>
          <p:nvPr>
            <p:ph type="title"/>
          </p:nvPr>
        </p:nvSpPr>
        <p:spPr>
          <a:xfrm>
            <a:off x="969691" y="4464421"/>
            <a:ext cx="8511384" cy="1143000"/>
          </a:xfrm>
        </p:spPr>
        <p:txBody>
          <a:bodyPr anchor="b">
            <a:noAutofit/>
          </a:bodyPr>
          <a:lstStyle>
            <a:lvl1pPr algn="l">
              <a:defRPr sz="4600" b="1"/>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540000" y="731519"/>
            <a:ext cx="8534400" cy="34747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03CA471-EDA9-4F1A-8166-27C1B314EB24}" type="datetime1">
              <a:rPr lang="en-IN" smtClean="0"/>
              <a:t>30-08-2023</a:t>
            </a:fld>
            <a:endParaRPr lang="en-US" dirty="0"/>
          </a:p>
        </p:txBody>
      </p:sp>
      <p:sp>
        <p:nvSpPr>
          <p:cNvPr id="5" name="Footer Placeholder 4"/>
          <p:cNvSpPr>
            <a:spLocks noGrp="1"/>
          </p:cNvSpPr>
          <p:nvPr>
            <p:ph type="ftr" sz="quarter" idx="11"/>
          </p:nvPr>
        </p:nvSpPr>
        <p:spPr/>
        <p:txBody>
          <a:bodyPr/>
          <a:lstStyle/>
          <a:p>
            <a:r>
              <a:rPr lang="en-US" smtClean="0"/>
              <a:t>Dept. of CSE, Sir MVIT</a:t>
            </a:r>
            <a:endParaRPr lang="en-US" dirty="0"/>
          </a:p>
        </p:txBody>
      </p:sp>
      <p:sp>
        <p:nvSpPr>
          <p:cNvPr id="6" name="Slide Number Placeholder 5"/>
          <p:cNvSpPr>
            <a:spLocks noGrp="1"/>
          </p:cNvSpPr>
          <p:nvPr>
            <p:ph type="sldNum" sz="quarter" idx="12"/>
          </p:nvPr>
        </p:nvSpPr>
        <p:spPr/>
        <p:txBody>
          <a:bodyPr/>
          <a:lstStyle/>
          <a:p>
            <a:fld id="{D7E63A33-8271-4DD0-9C48-789913D7C115}"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8344" y="376518"/>
            <a:ext cx="2743200" cy="5238339"/>
          </a:xfrm>
          <a:effectLst/>
        </p:spPr>
        <p:txBody>
          <a:bodyPr vert="eaVert"/>
          <a:lstStyle>
            <a:lvl1pPr algn="l">
              <a:defRPr/>
            </a:lvl1pPr>
          </a:lstStyle>
          <a:p>
            <a:r>
              <a:rPr lang="en-US" smtClean="0"/>
              <a:t>Click to edit Master title style</a:t>
            </a:r>
            <a:endParaRPr lang="en-US"/>
          </a:p>
        </p:txBody>
      </p:sp>
      <p:sp>
        <p:nvSpPr>
          <p:cNvPr id="3" name="Vertical Text Placeholder 2"/>
          <p:cNvSpPr>
            <a:spLocks noGrp="1"/>
          </p:cNvSpPr>
          <p:nvPr>
            <p:ph type="body" orient="vert" idx="1"/>
          </p:nvPr>
        </p:nvSpPr>
        <p:spPr>
          <a:xfrm>
            <a:off x="4432151" y="731520"/>
            <a:ext cx="6439049" cy="489472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5F89F1D-0C79-4DD3-A913-B3540DBC0F1C}" type="datetime1">
              <a:rPr lang="en-IN" smtClean="0"/>
              <a:t>30-08-2023</a:t>
            </a:fld>
            <a:endParaRPr lang="en-US" dirty="0"/>
          </a:p>
        </p:txBody>
      </p:sp>
      <p:sp>
        <p:nvSpPr>
          <p:cNvPr id="5" name="Footer Placeholder 4"/>
          <p:cNvSpPr>
            <a:spLocks noGrp="1"/>
          </p:cNvSpPr>
          <p:nvPr>
            <p:ph type="ftr" sz="quarter" idx="11"/>
          </p:nvPr>
        </p:nvSpPr>
        <p:spPr/>
        <p:txBody>
          <a:bodyPr/>
          <a:lstStyle/>
          <a:p>
            <a:r>
              <a:rPr lang="en-US" smtClean="0"/>
              <a:t>Dept. of CSE, Sir MVIT</a:t>
            </a:r>
            <a:endParaRPr lang="en-US" dirty="0"/>
          </a:p>
        </p:txBody>
      </p:sp>
      <p:sp>
        <p:nvSpPr>
          <p:cNvPr id="6" name="Slide Number Placeholder 5"/>
          <p:cNvSpPr>
            <a:spLocks noGrp="1"/>
          </p:cNvSpPr>
          <p:nvPr>
            <p:ph type="sldNum" sz="quarter" idx="12"/>
          </p:nvPr>
        </p:nvSpPr>
        <p:spPr/>
        <p:txBody>
          <a:bodyPr/>
          <a:lstStyle/>
          <a:p>
            <a:fld id="{D7E63A33-8271-4DD0-9C48-789913D7C115}"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a:off x="1" y="1"/>
            <a:ext cx="12192004" cy="6858001"/>
          </a:xfrm>
          <a:prstGeom prst="rect">
            <a:avLst/>
          </a:prstGeom>
          <a:noFill/>
          <a:ln>
            <a:noFill/>
          </a:ln>
        </p:spPr>
      </p:pic>
      <p:sp>
        <p:nvSpPr>
          <p:cNvPr id="35" name="Google Shape;35;p7"/>
          <p:cNvSpPr txBox="1">
            <a:spLocks noGrp="1"/>
          </p:cNvSpPr>
          <p:nvPr>
            <p:ph type="title"/>
          </p:nvPr>
        </p:nvSpPr>
        <p:spPr>
          <a:xfrm>
            <a:off x="6043667" y="1329700"/>
            <a:ext cx="5051200" cy="1462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6" name="Google Shape;36;p7"/>
          <p:cNvSpPr txBox="1">
            <a:spLocks noGrp="1"/>
          </p:cNvSpPr>
          <p:nvPr>
            <p:ph type="subTitle" idx="1"/>
          </p:nvPr>
        </p:nvSpPr>
        <p:spPr>
          <a:xfrm>
            <a:off x="6064600" y="2628100"/>
            <a:ext cx="5051200" cy="306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2133"/>
              </a:spcBef>
              <a:spcAft>
                <a:spcPts val="0"/>
              </a:spcAft>
              <a:buClr>
                <a:srgbClr val="E76A28"/>
              </a:buClr>
              <a:buSzPts val="1500"/>
              <a:buFont typeface="Nunito Light"/>
              <a:buChar char="■"/>
              <a:defRPr/>
            </a:lvl3pPr>
            <a:lvl4pPr lvl="3" algn="ctr" rtl="0">
              <a:lnSpc>
                <a:spcPct val="100000"/>
              </a:lnSpc>
              <a:spcBef>
                <a:spcPts val="2133"/>
              </a:spcBef>
              <a:spcAft>
                <a:spcPts val="0"/>
              </a:spcAft>
              <a:buClr>
                <a:srgbClr val="E76A28"/>
              </a:buClr>
              <a:buSzPts val="1500"/>
              <a:buFont typeface="Nunito Light"/>
              <a:buChar char="●"/>
              <a:defRPr/>
            </a:lvl4pPr>
            <a:lvl5pPr lvl="4" algn="ctr" rtl="0">
              <a:lnSpc>
                <a:spcPct val="100000"/>
              </a:lnSpc>
              <a:spcBef>
                <a:spcPts val="2133"/>
              </a:spcBef>
              <a:spcAft>
                <a:spcPts val="0"/>
              </a:spcAft>
              <a:buClr>
                <a:srgbClr val="E76A28"/>
              </a:buClr>
              <a:buSzPts val="1400"/>
              <a:buFont typeface="Nunito Light"/>
              <a:buChar char="○"/>
              <a:defRPr/>
            </a:lvl5pPr>
            <a:lvl6pPr lvl="5" algn="ctr" rtl="0">
              <a:lnSpc>
                <a:spcPct val="100000"/>
              </a:lnSpc>
              <a:spcBef>
                <a:spcPts val="2133"/>
              </a:spcBef>
              <a:spcAft>
                <a:spcPts val="0"/>
              </a:spcAft>
              <a:buClr>
                <a:srgbClr val="999999"/>
              </a:buClr>
              <a:buSzPts val="1400"/>
              <a:buFont typeface="Nunito Light"/>
              <a:buChar char="■"/>
              <a:defRPr/>
            </a:lvl6pPr>
            <a:lvl7pPr lvl="6" algn="ctr" rtl="0">
              <a:lnSpc>
                <a:spcPct val="100000"/>
              </a:lnSpc>
              <a:spcBef>
                <a:spcPts val="2133"/>
              </a:spcBef>
              <a:spcAft>
                <a:spcPts val="0"/>
              </a:spcAft>
              <a:buClr>
                <a:srgbClr val="999999"/>
              </a:buClr>
              <a:buSzPts val="1300"/>
              <a:buFont typeface="Nunito Light"/>
              <a:buChar char="●"/>
              <a:defRPr/>
            </a:lvl7pPr>
            <a:lvl8pPr lvl="7" algn="ctr" rtl="0">
              <a:lnSpc>
                <a:spcPct val="100000"/>
              </a:lnSpc>
              <a:spcBef>
                <a:spcPts val="2133"/>
              </a:spcBef>
              <a:spcAft>
                <a:spcPts val="0"/>
              </a:spcAft>
              <a:buClr>
                <a:srgbClr val="999999"/>
              </a:buClr>
              <a:buSzPts val="1300"/>
              <a:buFont typeface="Nunito Light"/>
              <a:buChar char="○"/>
              <a:defRPr/>
            </a:lvl8pPr>
            <a:lvl9pPr lvl="8" algn="ctr" rtl="0">
              <a:lnSpc>
                <a:spcPct val="100000"/>
              </a:lnSpc>
              <a:spcBef>
                <a:spcPts val="2133"/>
              </a:spcBef>
              <a:spcAft>
                <a:spcPts val="2133"/>
              </a:spcAft>
              <a:buClr>
                <a:srgbClr val="999999"/>
              </a:buClr>
              <a:buSzPts val="1400"/>
              <a:buFont typeface="Nunito Light"/>
              <a:buChar char="■"/>
              <a:defRPr/>
            </a:lvl9pPr>
          </a:lstStyle>
          <a:p>
            <a:r>
              <a:rPr lang="en-US"/>
              <a:t>Click to edit Master subtitle style</a:t>
            </a:r>
            <a:endParaRPr/>
          </a:p>
        </p:txBody>
      </p:sp>
      <p:sp>
        <p:nvSpPr>
          <p:cNvPr id="37" name="Google Shape;37;p7"/>
          <p:cNvSpPr>
            <a:spLocks noGrp="1"/>
          </p:cNvSpPr>
          <p:nvPr>
            <p:ph type="pic" idx="2"/>
          </p:nvPr>
        </p:nvSpPr>
        <p:spPr>
          <a:xfrm>
            <a:off x="950967" y="719333"/>
            <a:ext cx="4006800" cy="5419200"/>
          </a:xfrm>
          <a:prstGeom prst="round2SameRect">
            <a:avLst>
              <a:gd name="adj1" fmla="val 50000"/>
              <a:gd name="adj2" fmla="val 0"/>
            </a:avLst>
          </a:prstGeom>
          <a:noFill/>
          <a:ln>
            <a:noFill/>
          </a:ln>
        </p:spPr>
      </p:sp>
    </p:spTree>
    <p:extLst>
      <p:ext uri="{BB962C8B-B14F-4D97-AF65-F5344CB8AC3E}">
        <p14:creationId xmlns:p14="http://schemas.microsoft.com/office/powerpoint/2010/main" val="4054175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8"/>
        <p:cNvGrpSpPr/>
        <p:nvPr/>
      </p:nvGrpSpPr>
      <p:grpSpPr>
        <a:xfrm>
          <a:off x="0" y="0"/>
          <a:ext cx="0" cy="0"/>
          <a:chOff x="0" y="0"/>
          <a:chExt cx="0" cy="0"/>
        </a:xfrm>
      </p:grpSpPr>
      <p:pic>
        <p:nvPicPr>
          <p:cNvPr id="39" name="Google Shape;39;p8"/>
          <p:cNvPicPr preferRelativeResize="0"/>
          <p:nvPr/>
        </p:nvPicPr>
        <p:blipFill>
          <a:blip r:embed="rId2">
            <a:alphaModFix/>
          </a:blip>
          <a:stretch>
            <a:fillRect/>
          </a:stretch>
        </p:blipFill>
        <p:spPr>
          <a:xfrm flipH="1">
            <a:off x="-22383" y="-12578"/>
            <a:ext cx="12236765" cy="6883161"/>
          </a:xfrm>
          <a:prstGeom prst="rect">
            <a:avLst/>
          </a:prstGeom>
          <a:noFill/>
          <a:ln>
            <a:noFill/>
          </a:ln>
        </p:spPr>
      </p:pic>
      <p:sp>
        <p:nvSpPr>
          <p:cNvPr id="40" name="Google Shape;40;p8"/>
          <p:cNvSpPr txBox="1">
            <a:spLocks noGrp="1"/>
          </p:cNvSpPr>
          <p:nvPr>
            <p:ph type="title"/>
          </p:nvPr>
        </p:nvSpPr>
        <p:spPr>
          <a:xfrm>
            <a:off x="2625800" y="2218200"/>
            <a:ext cx="6940400" cy="2421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0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r>
              <a:rPr lang="en-US"/>
              <a:t>Click to edit Master title style</a:t>
            </a:r>
            <a:endParaRPr/>
          </a:p>
        </p:txBody>
      </p:sp>
    </p:spTree>
    <p:extLst>
      <p:ext uri="{BB962C8B-B14F-4D97-AF65-F5344CB8AC3E}">
        <p14:creationId xmlns:p14="http://schemas.microsoft.com/office/powerpoint/2010/main" val="3038739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1"/>
        <p:cNvGrpSpPr/>
        <p:nvPr/>
      </p:nvGrpSpPr>
      <p:grpSpPr>
        <a:xfrm>
          <a:off x="0" y="0"/>
          <a:ext cx="0" cy="0"/>
          <a:chOff x="0" y="0"/>
          <a:chExt cx="0" cy="0"/>
        </a:xfrm>
      </p:grpSpPr>
      <p:pic>
        <p:nvPicPr>
          <p:cNvPr id="42" name="Google Shape;42;p9"/>
          <p:cNvPicPr preferRelativeResize="0"/>
          <p:nvPr/>
        </p:nvPicPr>
        <p:blipFill>
          <a:blip r:embed="rId2">
            <a:alphaModFix/>
          </a:blip>
          <a:stretch>
            <a:fillRect/>
          </a:stretch>
        </p:blipFill>
        <p:spPr>
          <a:xfrm rot="10800000">
            <a:off x="1" y="1"/>
            <a:ext cx="12192004" cy="6858001"/>
          </a:xfrm>
          <a:prstGeom prst="rect">
            <a:avLst/>
          </a:prstGeom>
          <a:noFill/>
          <a:ln>
            <a:noFill/>
          </a:ln>
        </p:spPr>
      </p:pic>
      <p:sp>
        <p:nvSpPr>
          <p:cNvPr id="43" name="Google Shape;43;p9"/>
          <p:cNvSpPr txBox="1">
            <a:spLocks noGrp="1"/>
          </p:cNvSpPr>
          <p:nvPr>
            <p:ph type="title"/>
          </p:nvPr>
        </p:nvSpPr>
        <p:spPr>
          <a:xfrm>
            <a:off x="950967" y="0"/>
            <a:ext cx="4158400" cy="6858000"/>
          </a:xfrm>
          <a:prstGeom prst="rect">
            <a:avLst/>
          </a:prstGeom>
          <a:solidFill>
            <a:srgbClr val="FFFFFF">
              <a:alpha val="68990"/>
            </a:srgbClr>
          </a:solidFill>
        </p:spPr>
        <p:txBody>
          <a:bodyPr spcFirstLastPara="1" wrap="square" lIns="91425" tIns="91425" rIns="91425" bIns="91425" anchor="ctr" anchorCtr="0">
            <a:noAutofit/>
          </a:bodyPr>
          <a:lstStyle>
            <a:lvl1pPr lvl="0" algn="ctr" rtl="0">
              <a:spcBef>
                <a:spcPts val="0"/>
              </a:spcBef>
              <a:spcAft>
                <a:spcPts val="0"/>
              </a:spcAft>
              <a:buSzPts val="3000"/>
              <a:buNone/>
              <a:defRPr sz="8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
        <p:nvSpPr>
          <p:cNvPr id="44" name="Google Shape;44;p9"/>
          <p:cNvSpPr txBox="1">
            <a:spLocks noGrp="1"/>
          </p:cNvSpPr>
          <p:nvPr>
            <p:ph type="subTitle" idx="1"/>
          </p:nvPr>
        </p:nvSpPr>
        <p:spPr>
          <a:xfrm>
            <a:off x="6712933" y="4511433"/>
            <a:ext cx="4528000" cy="13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679262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5"/>
        <p:cNvGrpSpPr/>
        <p:nvPr/>
      </p:nvGrpSpPr>
      <p:grpSpPr>
        <a:xfrm>
          <a:off x="0" y="0"/>
          <a:ext cx="0" cy="0"/>
          <a:chOff x="0" y="0"/>
          <a:chExt cx="0" cy="0"/>
        </a:xfrm>
      </p:grpSpPr>
      <p:sp>
        <p:nvSpPr>
          <p:cNvPr id="46" name="Google Shape;46;p10"/>
          <p:cNvSpPr>
            <a:spLocks noGrp="1"/>
          </p:cNvSpPr>
          <p:nvPr>
            <p:ph type="pic" idx="2"/>
          </p:nvPr>
        </p:nvSpPr>
        <p:spPr>
          <a:xfrm>
            <a:off x="0" y="0"/>
            <a:ext cx="12192000" cy="6858000"/>
          </a:xfrm>
          <a:prstGeom prst="rect">
            <a:avLst/>
          </a:prstGeom>
          <a:noFill/>
          <a:ln>
            <a:noFill/>
          </a:ln>
        </p:spPr>
      </p:sp>
      <p:sp>
        <p:nvSpPr>
          <p:cNvPr id="47" name="Google Shape;47;p10"/>
          <p:cNvSpPr txBox="1">
            <a:spLocks noGrp="1"/>
          </p:cNvSpPr>
          <p:nvPr>
            <p:ph type="title"/>
          </p:nvPr>
        </p:nvSpPr>
        <p:spPr>
          <a:xfrm>
            <a:off x="-44200" y="5352600"/>
            <a:ext cx="12280400" cy="763600"/>
          </a:xfrm>
          <a:prstGeom prst="rect">
            <a:avLst/>
          </a:prstGeom>
          <a:solidFill>
            <a:srgbClr val="FFFFFF">
              <a:alpha val="68990"/>
            </a:srgbClr>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2962195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2.xml"/><Relationship Id="rId1"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0.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theme" Target="../theme/theme3.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0" Type="http://schemas.openxmlformats.org/officeDocument/2006/relationships/slideLayout" Target="../slideLayouts/slideLayout52.xml"/><Relationship Id="rId4" Type="http://schemas.openxmlformats.org/officeDocument/2006/relationships/slideLayout" Target="../slideLayouts/slideLayout46.xml"/><Relationship Id="rId9"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593367"/>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1pPr>
            <a:lvl2pPr lvl="1"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2pPr>
            <a:lvl3pPr lvl="2"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3pPr>
            <a:lvl4pPr lvl="3"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4pPr>
            <a:lvl5pPr lvl="4"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5pPr>
            <a:lvl6pPr lvl="5"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6pPr>
            <a:lvl7pPr lvl="6"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7pPr>
            <a:lvl8pPr lvl="7"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8pPr>
            <a:lvl9pPr lvl="8" rtl="0">
              <a:spcBef>
                <a:spcPts val="0"/>
              </a:spcBef>
              <a:spcAft>
                <a:spcPts val="0"/>
              </a:spcAft>
              <a:buClr>
                <a:schemeClr val="dk1"/>
              </a:buClr>
              <a:buSzPts val="3000"/>
              <a:buFont typeface="Kumbh Sans SemiBold"/>
              <a:buNone/>
              <a:defRPr sz="3000">
                <a:solidFill>
                  <a:schemeClr val="dk1"/>
                </a:solidFill>
                <a:latin typeface="Kumbh Sans SemiBold"/>
                <a:ea typeface="Kumbh Sans SemiBold"/>
                <a:cs typeface="Kumbh Sans SemiBold"/>
                <a:sym typeface="Kumbh Sans SemiBold"/>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1pPr>
            <a:lvl2pPr marL="914400" lvl="1"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2pPr>
            <a:lvl3pPr marL="1371600" lvl="2"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3pPr>
            <a:lvl4pPr marL="1828800" lvl="3"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4pPr>
            <a:lvl5pPr marL="2286000" lvl="4"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5pPr>
            <a:lvl6pPr marL="2743200" lvl="5"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6pPr>
            <a:lvl7pPr marL="3200400" lvl="6"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7pPr>
            <a:lvl8pPr marL="3657600" lvl="7" indent="-317500">
              <a:lnSpc>
                <a:spcPct val="100000"/>
              </a:lnSpc>
              <a:spcBef>
                <a:spcPts val="1600"/>
              </a:spcBef>
              <a:spcAft>
                <a:spcPts val="0"/>
              </a:spcAft>
              <a:buClr>
                <a:schemeClr val="dk1"/>
              </a:buClr>
              <a:buSzPts val="1400"/>
              <a:buFont typeface="Figtree Medium"/>
              <a:buChar char="○"/>
              <a:defRPr>
                <a:solidFill>
                  <a:schemeClr val="dk1"/>
                </a:solidFill>
                <a:latin typeface="Figtree Medium"/>
                <a:ea typeface="Figtree Medium"/>
                <a:cs typeface="Figtree Medium"/>
                <a:sym typeface="Figtree Medium"/>
              </a:defRPr>
            </a:lvl8pPr>
            <a:lvl9pPr marL="4114800" lvl="8" indent="-317500">
              <a:lnSpc>
                <a:spcPct val="100000"/>
              </a:lnSpc>
              <a:spcBef>
                <a:spcPts val="1600"/>
              </a:spcBef>
              <a:spcAft>
                <a:spcPts val="1600"/>
              </a:spcAft>
              <a:buClr>
                <a:schemeClr val="dk1"/>
              </a:buClr>
              <a:buSzPts val="1400"/>
              <a:buFont typeface="Figtree Medium"/>
              <a:buChar char="■"/>
              <a:defRPr>
                <a:solidFill>
                  <a:schemeClr val="dk1"/>
                </a:solidFill>
                <a:latin typeface="Figtree Medium"/>
                <a:ea typeface="Figtree Medium"/>
                <a:cs typeface="Figtree Medium"/>
                <a:sym typeface="Figtree Medium"/>
              </a:defRPr>
            </a:lvl9pPr>
          </a:lstStyle>
          <a:p>
            <a:endParaRPr/>
          </a:p>
        </p:txBody>
      </p:sp>
    </p:spTree>
    <p:extLst>
      <p:ext uri="{BB962C8B-B14F-4D97-AF65-F5344CB8AC3E}">
        <p14:creationId xmlns:p14="http://schemas.microsoft.com/office/powerpoint/2010/main" val="2179281157"/>
      </p:ext>
    </p:extLst>
  </p:cSld>
  <p:clrMap bg1="lt1" tx1="dk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Lst>
  <p:hf sldNum="0" hd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43"/>
        <p:cNvGrpSpPr/>
        <p:nvPr/>
      </p:nvGrpSpPr>
      <p:grpSpPr>
        <a:xfrm>
          <a:off x="0" y="0"/>
          <a:ext cx="0" cy="0"/>
          <a:chOff x="0" y="0"/>
          <a:chExt cx="0" cy="0"/>
        </a:xfrm>
      </p:grpSpPr>
      <p:sp>
        <p:nvSpPr>
          <p:cNvPr id="244" name="Google Shape;244;p41"/>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45" name="Google Shape;245;p41"/>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4084695222"/>
      </p:ext>
    </p:extLst>
  </p:cSld>
  <p:clrMap bg1="lt1" tx1="dk1" bg2="dk2" tx2="lt2" accent1="accent1" accent2="accent2" accent3="accent3" accent4="accent4" accent5="accent5" accent6="accent6" hlink="hlink" folHlink="folHlink"/>
  <p:sldLayoutIdLst>
    <p:sldLayoutId id="2147483731" r:id="rId1"/>
    <p:sldLayoutId id="2147483732" r:id="rId2"/>
  </p:sldLayoutIdLst>
  <p:hf sldNum="0" hd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5105400"/>
            <a:ext cx="12192000" cy="175260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0" y="0"/>
            <a:ext cx="12192000" cy="510540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3768304"/>
            <a:ext cx="12192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p:cNvSpPr/>
          <p:nvPr/>
        </p:nvSpPr>
        <p:spPr>
          <a:xfrm>
            <a:off x="0" y="1600200"/>
            <a:ext cx="12192000" cy="5105400"/>
          </a:xfrm>
          <a:prstGeom prst="ellipse">
            <a:avLst/>
          </a:prstGeom>
          <a:gradFill flip="none" rotWithShape="1">
            <a:gsLst>
              <a:gs pos="0">
                <a:schemeClr val="bg1"/>
              </a:gs>
              <a:gs pos="56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2391053" y="4372168"/>
            <a:ext cx="8683348" cy="1143000"/>
          </a:xfrm>
          <a:prstGeom prst="rect">
            <a:avLst/>
          </a:prstGeom>
          <a:effectLst/>
        </p:spPr>
        <p:txBody>
          <a:bodyPr vert="horz" lIns="91440" tIns="45720" rIns="91440" bIns="45720"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524000" y="732260"/>
            <a:ext cx="8534400" cy="347472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29600" y="6172201"/>
            <a:ext cx="3352800" cy="365125"/>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fld id="{810454E1-07B8-43F8-B8B2-7A596D82462A}" type="datetime1">
              <a:rPr lang="en-IN" smtClean="0"/>
              <a:t>30-08-2023</a:t>
            </a:fld>
            <a:endParaRPr lang="en-US" dirty="0"/>
          </a:p>
        </p:txBody>
      </p:sp>
      <p:sp>
        <p:nvSpPr>
          <p:cNvPr id="5" name="Footer Placeholder 4"/>
          <p:cNvSpPr>
            <a:spLocks noGrp="1"/>
          </p:cNvSpPr>
          <p:nvPr>
            <p:ph type="ftr" sz="quarter" idx="3"/>
          </p:nvPr>
        </p:nvSpPr>
        <p:spPr>
          <a:xfrm>
            <a:off x="609600" y="6172201"/>
            <a:ext cx="4470401" cy="365125"/>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r>
              <a:rPr lang="en-US" smtClean="0"/>
              <a:t>Dept. of CSE, Sir MVIT</a:t>
            </a:r>
            <a:endParaRPr lang="en-US" dirty="0"/>
          </a:p>
        </p:txBody>
      </p:sp>
      <p:sp>
        <p:nvSpPr>
          <p:cNvPr id="6" name="Slide Number Placeholder 5"/>
          <p:cNvSpPr>
            <a:spLocks noGrp="1"/>
          </p:cNvSpPr>
          <p:nvPr>
            <p:ph type="sldNum" sz="quarter" idx="4"/>
          </p:nvPr>
        </p:nvSpPr>
        <p:spPr>
          <a:xfrm>
            <a:off x="5080000" y="6172201"/>
            <a:ext cx="2438400" cy="365125"/>
          </a:xfrm>
          <a:prstGeom prst="rect">
            <a:avLst/>
          </a:prstGeom>
        </p:spPr>
        <p:txBody>
          <a:bodyPr vert="horz" lIns="91440" tIns="45720" rIns="91440" bIns="45720" rtlCol="0" anchor="ctr"/>
          <a:lstStyle>
            <a:lvl1pPr algn="ctr">
              <a:defRPr sz="1200" b="1">
                <a:solidFill>
                  <a:schemeClr val="tx1">
                    <a:lumMod val="50000"/>
                    <a:lumOff val="50000"/>
                  </a:schemeClr>
                </a:solidFill>
              </a:defRPr>
            </a:lvl1pPr>
          </a:lstStyle>
          <a:p>
            <a:fld id="{D7E63A33-8271-4DD0-9C48-789913D7C11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Lst>
  <p:timing>
    <p:tnLst>
      <p:par>
        <p:cTn id="1" dur="indefinite" restart="never" nodeType="tmRoot"/>
      </p:par>
    </p:tnLst>
  </p:timing>
  <p:hf sldNum="0" hdr="0" dt="0"/>
  <p:txStyles>
    <p:title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200" kern="1200">
          <a:solidFill>
            <a:schemeClr val="tx1">
              <a:lumMod val="75000"/>
              <a:lumOff val="25000"/>
            </a:schemeClr>
          </a:solidFill>
          <a:latin typeface="+mn-lt"/>
          <a:ea typeface="+mn-ea"/>
          <a:cs typeface="+mn-cs"/>
        </a:defRPr>
      </a:lvl1pPr>
      <a:lvl2pPr marL="54864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000" kern="1200">
          <a:solidFill>
            <a:schemeClr val="tx1">
              <a:lumMod val="75000"/>
              <a:lumOff val="25000"/>
            </a:schemeClr>
          </a:solidFill>
          <a:latin typeface="+mn-lt"/>
          <a:ea typeface="+mn-ea"/>
          <a:cs typeface="+mn-cs"/>
        </a:defRPr>
      </a:lvl2pPr>
      <a:lvl3pPr marL="822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800" kern="1200">
          <a:solidFill>
            <a:schemeClr val="tx1">
              <a:lumMod val="75000"/>
              <a:lumOff val="25000"/>
            </a:schemeClr>
          </a:solidFill>
          <a:latin typeface="+mn-lt"/>
          <a:ea typeface="+mn-ea"/>
          <a:cs typeface="+mn-cs"/>
        </a:defRPr>
      </a:lvl3pPr>
      <a:lvl4pPr marL="109728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600" kern="1200">
          <a:solidFill>
            <a:schemeClr val="tx1">
              <a:lumMod val="75000"/>
              <a:lumOff val="25000"/>
            </a:schemeClr>
          </a:solidFill>
          <a:latin typeface="+mn-lt"/>
          <a:ea typeface="+mn-ea"/>
          <a:cs typeface="+mn-cs"/>
        </a:defRPr>
      </a:lvl4pPr>
      <a:lvl5pPr marL="138988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5pPr>
      <a:lvl6pPr marL="166420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6pPr>
      <a:lvl7pPr marL="1965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7pPr>
      <a:lvl8pPr marL="22860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8pPr>
      <a:lvl9pPr marL="2587752"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4.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4.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2.png"/><Relationship Id="rId1" Type="http://schemas.openxmlformats.org/officeDocument/2006/relationships/slideLayout" Target="../slideLayouts/slideLayout4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4.xml"/></Relationships>
</file>

<file path=ppt/slides/_rels/slide13.xml.rels><?xml version="1.0" encoding="UTF-8" standalone="yes"?>
<Relationships xmlns="http://schemas.openxmlformats.org/package/2006/relationships"><Relationship Id="rId8" Type="http://schemas.openxmlformats.org/officeDocument/2006/relationships/hyperlink" Target="https://docs.jupyter.org/en/latest/" TargetMode="External"/><Relationship Id="rId3" Type="http://schemas.openxmlformats.org/officeDocument/2006/relationships/hyperlink" Target="https://www.w3schools.com/Css/" TargetMode="External"/><Relationship Id="rId7" Type="http://schemas.openxmlformats.org/officeDocument/2006/relationships/hyperlink" Target="https://matplotlib.org/stable/index.html" TargetMode="External"/><Relationship Id="rId2" Type="http://schemas.openxmlformats.org/officeDocument/2006/relationships/hyperlink" Target="https://www.w3schools.com/html/" TargetMode="External"/><Relationship Id="rId1" Type="http://schemas.openxmlformats.org/officeDocument/2006/relationships/slideLayout" Target="../slideLayouts/slideLayout44.xml"/><Relationship Id="rId6" Type="http://schemas.openxmlformats.org/officeDocument/2006/relationships/hyperlink" Target="https://pandas.pydata.org/docs/" TargetMode="External"/><Relationship Id="rId11" Type="http://schemas.openxmlformats.org/officeDocument/2006/relationships/image" Target="../media/image10.jpeg"/><Relationship Id="rId5" Type="http://schemas.openxmlformats.org/officeDocument/2006/relationships/hyperlink" Target="https://numpy.org/doc/" TargetMode="External"/><Relationship Id="rId10" Type="http://schemas.openxmlformats.org/officeDocument/2006/relationships/hyperlink" Target="https://scikit-learn.org/stable/index.html" TargetMode="External"/><Relationship Id="rId4" Type="http://schemas.openxmlformats.org/officeDocument/2006/relationships/hyperlink" Target="https://docs.python.org/3/" TargetMode="External"/><Relationship Id="rId9" Type="http://schemas.openxmlformats.org/officeDocument/2006/relationships/hyperlink" Target="https://flask.palletsprojects.com/en/2.3.x/"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4.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4.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4.xml"/></Relationships>
</file>

<file path=ppt/slides/_rels/slide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4.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4.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4.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1.png"/><Relationship Id="rId1" Type="http://schemas.openxmlformats.org/officeDocument/2006/relationships/slideLayout" Target="../slideLayouts/slideLayout44.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1E7065DA-A402-B376-F8F0-6D3E71090077}"/>
              </a:ext>
            </a:extLst>
          </p:cNvPr>
          <p:cNvSpPr>
            <a:spLocks noGrp="1"/>
          </p:cNvSpPr>
          <p:nvPr>
            <p:ph type="title"/>
          </p:nvPr>
        </p:nvSpPr>
        <p:spPr>
          <a:xfrm>
            <a:off x="838200" y="1"/>
            <a:ext cx="10515600" cy="1142999"/>
          </a:xfrm>
        </p:spPr>
        <p:txBody>
          <a:bodyPr>
            <a:normAutofit/>
          </a:bodyPr>
          <a:lstStyle/>
          <a:p>
            <a:pPr algn="ctr"/>
            <a:r>
              <a:rPr lang="en-US" altLang="en-US" sz="3600" b="1" dirty="0">
                <a:latin typeface="Times New Roman" panose="02020603050405020304" pitchFamily="18" charset="0"/>
                <a:cs typeface="Times New Roman" panose="02020603050405020304" pitchFamily="18" charset="0"/>
              </a:rPr>
              <a:t>SIR MV INSTITUTE OF TECHNOLOGY</a:t>
            </a:r>
            <a:r>
              <a:rPr lang="en-US" altLang="en-US" sz="3200" dirty="0">
                <a:latin typeface="Times New Roman" panose="02020603050405020304" pitchFamily="18" charset="0"/>
                <a:cs typeface="Times New Roman" panose="02020603050405020304" pitchFamily="18" charset="0"/>
              </a:rPr>
              <a:t/>
            </a:r>
            <a:br>
              <a:rPr lang="en-US" altLang="en-US" sz="3200" dirty="0">
                <a:latin typeface="Times New Roman" panose="02020603050405020304" pitchFamily="18" charset="0"/>
                <a:cs typeface="Times New Roman" panose="02020603050405020304" pitchFamily="18" charset="0"/>
              </a:rPr>
            </a:br>
            <a:r>
              <a:rPr lang="en-US" altLang="en-US" sz="2400" b="1" dirty="0">
                <a:latin typeface="Times New Roman" panose="02020603050405020304" pitchFamily="18" charset="0"/>
                <a:cs typeface="Times New Roman" panose="02020603050405020304" pitchFamily="18" charset="0"/>
              </a:rPr>
              <a:t>DEPARTMENT OF COMPUTER SCIENCE AND ENGINEERING</a:t>
            </a:r>
            <a:endParaRPr lang="en-IN" sz="24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 xmlns:a16="http://schemas.microsoft.com/office/drawing/2014/main" id="{BCA27CAC-E2D1-62FB-37F0-0BEDB5FB8B93}"/>
              </a:ext>
            </a:extLst>
          </p:cNvPr>
          <p:cNvSpPr>
            <a:spLocks noGrp="1"/>
          </p:cNvSpPr>
          <p:nvPr>
            <p:ph sz="quarter" idx="13"/>
          </p:nvPr>
        </p:nvSpPr>
        <p:spPr>
          <a:xfrm>
            <a:off x="838200" y="1216152"/>
            <a:ext cx="10515600" cy="4960811"/>
          </a:xfrm>
        </p:spPr>
        <p:txBody>
          <a:bodyPr>
            <a:normAutofit fontScale="70000" lnSpcReduction="20000"/>
          </a:bodyPr>
          <a:lstStyle/>
          <a:p>
            <a:pPr marL="0" indent="0" algn="ctr" eaLnBrk="1" fontAlgn="auto" hangingPunct="1">
              <a:spcAft>
                <a:spcPts val="0"/>
              </a:spcAft>
              <a:buNone/>
              <a:defRPr/>
            </a:pPr>
            <a:endParaRPr lang="en-US" sz="3200" dirty="0" smtClean="0">
              <a:latin typeface="Times New Roman" pitchFamily="18" charset="0"/>
              <a:cs typeface="Times New Roman" pitchFamily="18" charset="0"/>
            </a:endParaRPr>
          </a:p>
          <a:p>
            <a:pPr marL="0" indent="0" algn="ctr" eaLnBrk="1" fontAlgn="auto" hangingPunct="1">
              <a:spcAft>
                <a:spcPts val="0"/>
              </a:spcAft>
              <a:buNone/>
              <a:defRPr/>
            </a:pPr>
            <a:r>
              <a:rPr lang="en-US" sz="3200" dirty="0" smtClean="0">
                <a:latin typeface="Times New Roman" pitchFamily="18" charset="0"/>
                <a:cs typeface="Times New Roman" pitchFamily="18" charset="0"/>
              </a:rPr>
              <a:t>An  </a:t>
            </a:r>
            <a:r>
              <a:rPr lang="en-US" sz="3200" dirty="0">
                <a:latin typeface="Times New Roman" pitchFamily="18" charset="0"/>
                <a:cs typeface="Times New Roman" pitchFamily="18" charset="0"/>
              </a:rPr>
              <a:t>Internship Presentation </a:t>
            </a:r>
            <a:r>
              <a:rPr lang="en-US" sz="3200" dirty="0">
                <a:solidFill>
                  <a:schemeClr val="tx1"/>
                </a:solidFill>
                <a:latin typeface="Times New Roman" pitchFamily="18" charset="0"/>
                <a:cs typeface="Times New Roman" pitchFamily="18" charset="0"/>
              </a:rPr>
              <a:t>On  </a:t>
            </a:r>
            <a:r>
              <a:rPr lang="en-US" sz="3600" dirty="0" smtClean="0">
                <a:solidFill>
                  <a:schemeClr val="tx1"/>
                </a:solidFill>
                <a:latin typeface="Times New Roman" pitchFamily="18" charset="0"/>
                <a:cs typeface="Times New Roman" pitchFamily="18" charset="0"/>
              </a:rPr>
              <a:t>     </a:t>
            </a:r>
            <a:endParaRPr lang="en-US" sz="3600" dirty="0">
              <a:solidFill>
                <a:schemeClr val="tx1"/>
              </a:solidFill>
              <a:latin typeface="Times New Roman" pitchFamily="18" charset="0"/>
              <a:cs typeface="Times New Roman" pitchFamily="18" charset="0"/>
            </a:endParaRPr>
          </a:p>
          <a:p>
            <a:pPr marL="0" indent="0" algn="ctr">
              <a:buNone/>
              <a:defRPr/>
            </a:pPr>
            <a:r>
              <a:rPr lang="en-US" sz="3600" dirty="0">
                <a:solidFill>
                  <a:schemeClr val="tx1"/>
                </a:solidFill>
                <a:latin typeface="Times New Roman" pitchFamily="18" charset="0"/>
                <a:cs typeface="Times New Roman" pitchFamily="18" charset="0"/>
              </a:rPr>
              <a:t>“</a:t>
            </a:r>
            <a:r>
              <a:rPr lang="en-GB" sz="3600" b="1" dirty="0">
                <a:solidFill>
                  <a:schemeClr val="tx1"/>
                </a:solidFill>
                <a:latin typeface="Times New Roman" panose="02020603050405020304" pitchFamily="18" charset="0"/>
                <a:cs typeface="Times New Roman" panose="02020603050405020304" pitchFamily="18" charset="0"/>
              </a:rPr>
              <a:t>Data Science</a:t>
            </a:r>
            <a:r>
              <a:rPr lang="en-US" sz="3600" dirty="0">
                <a:solidFill>
                  <a:schemeClr val="tx1"/>
                </a:solidFill>
                <a:latin typeface="Times New Roman" panose="02020603050405020304" pitchFamily="18" charset="0"/>
                <a:cs typeface="Times New Roman" panose="02020603050405020304" pitchFamily="18" charset="0"/>
              </a:rPr>
              <a:t>”</a:t>
            </a:r>
          </a:p>
          <a:p>
            <a:pPr marL="0" indent="0" eaLnBrk="1" fontAlgn="auto" hangingPunct="1">
              <a:spcAft>
                <a:spcPts val="0"/>
              </a:spcAft>
              <a:buNone/>
              <a:defRPr/>
            </a:pPr>
            <a:r>
              <a:rPr lang="en-US" sz="2800" dirty="0">
                <a:solidFill>
                  <a:schemeClr val="tx1"/>
                </a:solidFill>
                <a:latin typeface="Times New Roman" panose="02020603050405020304" pitchFamily="18" charset="0"/>
                <a:cs typeface="Times New Roman" panose="02020603050405020304" pitchFamily="18" charset="0"/>
              </a:rPr>
              <a:t> </a:t>
            </a:r>
          </a:p>
          <a:p>
            <a:pPr marL="0" indent="0" algn="ctr" eaLnBrk="1" fontAlgn="auto" hangingPunct="1">
              <a:spcAft>
                <a:spcPts val="0"/>
              </a:spcAft>
              <a:buNone/>
              <a:defRPr/>
            </a:pPr>
            <a:r>
              <a:rPr lang="en-US" sz="2800" b="1" dirty="0">
                <a:solidFill>
                  <a:schemeClr val="tx1"/>
                </a:solidFill>
                <a:latin typeface="Times New Roman" panose="02020603050405020304" pitchFamily="18" charset="0"/>
                <a:cs typeface="Times New Roman" panose="02020603050405020304" pitchFamily="18" charset="0"/>
              </a:rPr>
              <a:t>PRESENTED BY</a:t>
            </a:r>
          </a:p>
          <a:p>
            <a:pPr marL="0" indent="0" algn="ctr" eaLnBrk="1" fontAlgn="auto" hangingPunct="1">
              <a:spcAft>
                <a:spcPts val="0"/>
              </a:spcAft>
              <a:buNone/>
              <a:defRPr/>
            </a:pPr>
            <a:r>
              <a:rPr lang="en-US" sz="2800" b="1" dirty="0" smtClean="0">
                <a:solidFill>
                  <a:schemeClr val="tx1"/>
                </a:solidFill>
                <a:latin typeface="Times New Roman" panose="02020603050405020304" pitchFamily="18" charset="0"/>
                <a:cs typeface="Times New Roman" panose="02020603050405020304" pitchFamily="18" charset="0"/>
              </a:rPr>
              <a:t>SATHVIK N G                                        </a:t>
            </a:r>
            <a:r>
              <a:rPr lang="en-US" sz="2800" b="1" dirty="0">
                <a:solidFill>
                  <a:schemeClr val="tx1"/>
                </a:solidFill>
                <a:latin typeface="Times New Roman" panose="02020603050405020304" pitchFamily="18" charset="0"/>
                <a:cs typeface="Times New Roman" panose="02020603050405020304" pitchFamily="18" charset="0"/>
              </a:rPr>
              <a:t>1MV21CS091</a:t>
            </a:r>
          </a:p>
          <a:p>
            <a:pPr marL="0" indent="0" algn="ctr" eaLnBrk="1" fontAlgn="auto" hangingPunct="1">
              <a:spcAft>
                <a:spcPts val="0"/>
              </a:spcAft>
              <a:buNone/>
              <a:defRPr/>
            </a:pPr>
            <a:endParaRPr lang="en-US" sz="2800" b="1" dirty="0">
              <a:solidFill>
                <a:schemeClr val="tx1"/>
              </a:solidFill>
              <a:latin typeface="Times New Roman" panose="02020603050405020304" pitchFamily="18" charset="0"/>
              <a:cs typeface="Times New Roman" panose="02020603050405020304" pitchFamily="18" charset="0"/>
            </a:endParaRPr>
          </a:p>
          <a:p>
            <a:pPr marL="0" indent="0" algn="ctr" eaLnBrk="1" fontAlgn="auto" hangingPunct="1">
              <a:spcAft>
                <a:spcPts val="0"/>
              </a:spcAft>
              <a:buNone/>
              <a:defRPr/>
            </a:pPr>
            <a:r>
              <a:rPr lang="en-US" sz="2800" b="1" dirty="0">
                <a:solidFill>
                  <a:schemeClr val="tx1"/>
                </a:solidFill>
                <a:latin typeface="Times New Roman" panose="02020603050405020304" pitchFamily="18" charset="0"/>
                <a:cs typeface="Times New Roman" panose="02020603050405020304" pitchFamily="18" charset="0"/>
              </a:rPr>
              <a:t>UNDER THE GUIDANCE OF </a:t>
            </a:r>
          </a:p>
          <a:p>
            <a:pPr marL="0" indent="0" algn="ctr" eaLnBrk="1" fontAlgn="auto" hangingPunct="1">
              <a:spcAft>
                <a:spcPts val="0"/>
              </a:spcAft>
              <a:buNone/>
              <a:defRPr/>
            </a:pPr>
            <a:endParaRPr lang="en-US" sz="2800" b="1" dirty="0" smtClean="0">
              <a:solidFill>
                <a:schemeClr val="tx1"/>
              </a:solidFill>
              <a:latin typeface="Times New Roman" panose="02020603050405020304" pitchFamily="18" charset="0"/>
              <a:cs typeface="Times New Roman" panose="02020603050405020304" pitchFamily="18" charset="0"/>
            </a:endParaRPr>
          </a:p>
          <a:p>
            <a:pPr marL="0" indent="0" eaLnBrk="1" fontAlgn="auto" hangingPunct="1">
              <a:spcAft>
                <a:spcPts val="0"/>
              </a:spcAft>
              <a:buNone/>
              <a:defRPr/>
            </a:pPr>
            <a:r>
              <a:rPr lang="en-IN" sz="2800" b="1" dirty="0" smtClean="0">
                <a:solidFill>
                  <a:schemeClr val="tx1"/>
                </a:solidFill>
                <a:latin typeface="Times New Roman" panose="02020603050405020304" pitchFamily="18" charset="0"/>
                <a:cs typeface="Times New Roman" panose="02020603050405020304" pitchFamily="18" charset="0"/>
              </a:rPr>
              <a:t>        External </a:t>
            </a:r>
            <a:r>
              <a:rPr lang="en-IN" sz="2800" b="1" dirty="0">
                <a:solidFill>
                  <a:schemeClr val="tx1"/>
                </a:solidFill>
                <a:latin typeface="Times New Roman" panose="02020603050405020304" pitchFamily="18" charset="0"/>
                <a:cs typeface="Times New Roman" panose="02020603050405020304" pitchFamily="18" charset="0"/>
              </a:rPr>
              <a:t>Guide  </a:t>
            </a:r>
            <a:r>
              <a:rPr lang="en-IN" sz="2800" b="1" dirty="0" smtClean="0">
                <a:solidFill>
                  <a:schemeClr val="tx1"/>
                </a:solidFill>
                <a:latin typeface="Times New Roman" panose="02020603050405020304" pitchFamily="18" charset="0"/>
                <a:cs typeface="Times New Roman" panose="02020603050405020304" pitchFamily="18" charset="0"/>
              </a:rPr>
              <a:t>                       Internship </a:t>
            </a:r>
            <a:r>
              <a:rPr lang="en-IN" sz="2800" b="1" dirty="0">
                <a:solidFill>
                  <a:schemeClr val="tx1"/>
                </a:solidFill>
                <a:latin typeface="Times New Roman" panose="02020603050405020304" pitchFamily="18" charset="0"/>
                <a:cs typeface="Times New Roman" panose="02020603050405020304" pitchFamily="18" charset="0"/>
              </a:rPr>
              <a:t>Coordinator         </a:t>
            </a:r>
            <a:r>
              <a:rPr lang="en-IN" sz="2800" b="1" dirty="0" smtClean="0">
                <a:solidFill>
                  <a:schemeClr val="tx1"/>
                </a:solidFill>
                <a:latin typeface="Times New Roman" panose="02020603050405020304" pitchFamily="18" charset="0"/>
                <a:cs typeface="Times New Roman" panose="02020603050405020304" pitchFamily="18" charset="0"/>
              </a:rPr>
              <a:t>                   HOD</a:t>
            </a:r>
          </a:p>
          <a:p>
            <a:pPr marL="0" indent="0" eaLnBrk="1" fontAlgn="auto" hangingPunct="1">
              <a:spcAft>
                <a:spcPts val="0"/>
              </a:spcAft>
              <a:buNone/>
              <a:defRPr/>
            </a:pPr>
            <a:r>
              <a:rPr lang="en-IN" sz="2800" b="1" dirty="0">
                <a:solidFill>
                  <a:schemeClr val="tx1"/>
                </a:solidFill>
                <a:latin typeface="Times New Roman" panose="02020603050405020304" pitchFamily="18" charset="0"/>
                <a:cs typeface="Times New Roman" panose="02020603050405020304" pitchFamily="18" charset="0"/>
              </a:rPr>
              <a:t> </a:t>
            </a:r>
            <a:r>
              <a:rPr lang="en-IN" sz="2800" b="1" dirty="0" smtClean="0">
                <a:solidFill>
                  <a:schemeClr val="tx1"/>
                </a:solidFill>
                <a:latin typeface="Times New Roman" panose="02020603050405020304" pitchFamily="18" charset="0"/>
                <a:cs typeface="Times New Roman" panose="02020603050405020304" pitchFamily="18" charset="0"/>
              </a:rPr>
              <a:t>        </a:t>
            </a:r>
            <a:r>
              <a:rPr lang="en-IN" sz="2800" dirty="0" smtClean="0">
                <a:solidFill>
                  <a:schemeClr val="tx1"/>
                </a:solidFill>
                <a:latin typeface="Times New Roman" panose="02020603050405020304" pitchFamily="18" charset="0"/>
                <a:cs typeface="Times New Roman" panose="02020603050405020304" pitchFamily="18" charset="0"/>
              </a:rPr>
              <a:t>Mr.Nooruddin Shaikh</a:t>
            </a:r>
            <a:r>
              <a:rPr lang="en-US" sz="2800" dirty="0" smtClean="0">
                <a:solidFill>
                  <a:schemeClr val="tx1"/>
                </a:solidFill>
                <a:latin typeface="Times New Roman" panose="02020603050405020304" pitchFamily="18" charset="0"/>
                <a:cs typeface="Times New Roman" panose="02020603050405020304" pitchFamily="18" charset="0"/>
              </a:rPr>
              <a:t>                     Mrs. Rekha B N,                              Dr. T N Anitha</a:t>
            </a:r>
          </a:p>
          <a:p>
            <a:pPr marL="0" indent="0" eaLnBrk="1" fontAlgn="auto" hangingPunct="1">
              <a:spcAft>
                <a:spcPts val="0"/>
              </a:spcAft>
              <a:buNone/>
              <a:defRPr/>
            </a:pPr>
            <a:r>
              <a:rPr lang="en-US" sz="2800" dirty="0" smtClean="0">
                <a:solidFill>
                  <a:schemeClr val="tx1"/>
                </a:solidFill>
                <a:latin typeface="Times New Roman" panose="02020603050405020304" pitchFamily="18" charset="0"/>
                <a:cs typeface="Times New Roman" panose="02020603050405020304" pitchFamily="18" charset="0"/>
              </a:rPr>
              <a:t>         CTO, VIEH Group                          Associate Professor,                        PROF</a:t>
            </a:r>
            <a:r>
              <a:rPr lang="en-US" sz="2800" dirty="0">
                <a:solidFill>
                  <a:schemeClr val="tx1"/>
                </a:solidFill>
                <a:latin typeface="Times New Roman" panose="02020603050405020304" pitchFamily="18" charset="0"/>
                <a:cs typeface="Times New Roman" panose="02020603050405020304" pitchFamily="18" charset="0"/>
              </a:rPr>
              <a:t>. </a:t>
            </a:r>
            <a:r>
              <a:rPr lang="en-US" sz="2800" dirty="0" smtClean="0">
                <a:solidFill>
                  <a:schemeClr val="tx1"/>
                </a:solidFill>
                <a:latin typeface="Times New Roman" panose="02020603050405020304" pitchFamily="18" charset="0"/>
                <a:cs typeface="Times New Roman" panose="02020603050405020304" pitchFamily="18" charset="0"/>
              </a:rPr>
              <a:t>and </a:t>
            </a:r>
            <a:r>
              <a:rPr lang="en-US" sz="2800" dirty="0">
                <a:solidFill>
                  <a:schemeClr val="tx1"/>
                </a:solidFill>
                <a:latin typeface="Times New Roman" panose="02020603050405020304" pitchFamily="18" charset="0"/>
                <a:cs typeface="Times New Roman" panose="02020603050405020304" pitchFamily="18" charset="0"/>
              </a:rPr>
              <a:t>HOD</a:t>
            </a:r>
          </a:p>
          <a:p>
            <a:pPr marL="0" indent="0">
              <a:spcAft>
                <a:spcPts val="0"/>
              </a:spcAft>
              <a:buNone/>
              <a:defRPr/>
            </a:pPr>
            <a:r>
              <a:rPr lang="en-US" sz="2800" dirty="0">
                <a:solidFill>
                  <a:schemeClr val="tx1"/>
                </a:solidFill>
                <a:latin typeface="Times New Roman" panose="02020603050405020304" pitchFamily="18" charset="0"/>
                <a:cs typeface="Times New Roman" panose="02020603050405020304" pitchFamily="18" charset="0"/>
              </a:rPr>
              <a:t>         </a:t>
            </a:r>
            <a:r>
              <a:rPr lang="en-US" sz="2800" dirty="0" smtClean="0">
                <a:solidFill>
                  <a:schemeClr val="tx1"/>
                </a:solidFill>
                <a:latin typeface="Times New Roman" panose="02020603050405020304" pitchFamily="18" charset="0"/>
                <a:cs typeface="Times New Roman" panose="02020603050405020304" pitchFamily="18" charset="0"/>
              </a:rPr>
              <a:t>Bengaluru                                        CSE,SIRMVIT                               CSE, SIRMVIT,</a:t>
            </a:r>
          </a:p>
          <a:p>
            <a:pPr marL="0" indent="0" eaLnBrk="1" fontAlgn="auto" hangingPunct="1">
              <a:spcAft>
                <a:spcPts val="0"/>
              </a:spcAft>
              <a:buNone/>
              <a:defRPr/>
            </a:pPr>
            <a:r>
              <a:rPr lang="en-US" sz="2800" dirty="0" smtClean="0">
                <a:solidFill>
                  <a:schemeClr val="tx1"/>
                </a:solidFill>
                <a:latin typeface="Times New Roman" panose="02020603050405020304" pitchFamily="18" charset="0"/>
                <a:cs typeface="Times New Roman" panose="02020603050405020304" pitchFamily="18" charset="0"/>
              </a:rPr>
              <a:t>                                       </a:t>
            </a:r>
            <a:endParaRPr lang="en-IN" dirty="0"/>
          </a:p>
        </p:txBody>
      </p:sp>
      <p:pic>
        <p:nvPicPr>
          <p:cNvPr id="6" name="Picture 5">
            <a:extLst>
              <a:ext uri="{FF2B5EF4-FFF2-40B4-BE49-F238E27FC236}">
                <a16:creationId xmlns="" xmlns:a16="http://schemas.microsoft.com/office/drawing/2014/main" id="{1C53708F-3FD1-07FF-92B9-A26D4EC6B0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ooter Placeholder 1"/>
          <p:cNvSpPr>
            <a:spLocks noGrp="1"/>
          </p:cNvSpPr>
          <p:nvPr>
            <p:ph type="ftr" sz="quarter" idx="11"/>
          </p:nvPr>
        </p:nvSpPr>
        <p:spPr/>
        <p:txBody>
          <a:bodyPr/>
          <a:lstStyle/>
          <a:p>
            <a:r>
              <a:rPr lang="en-US" dirty="0" smtClean="0"/>
              <a:t>Dept. of CSE, Sir MVIT</a:t>
            </a:r>
            <a:endParaRPr lang="en-IN" dirty="0"/>
          </a:p>
        </p:txBody>
      </p:sp>
    </p:spTree>
    <p:extLst>
      <p:ext uri="{BB962C8B-B14F-4D97-AF65-F5344CB8AC3E}">
        <p14:creationId xmlns:p14="http://schemas.microsoft.com/office/powerpoint/2010/main" val="951025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5513D86-D1B0-C455-C236-B43306B81F52}"/>
              </a:ext>
            </a:extLst>
          </p:cNvPr>
          <p:cNvSpPr>
            <a:spLocks noGrp="1"/>
          </p:cNvSpPr>
          <p:nvPr>
            <p:ph type="title"/>
          </p:nvPr>
        </p:nvSpPr>
        <p:spPr>
          <a:xfrm>
            <a:off x="902841" y="181957"/>
            <a:ext cx="10290000" cy="763600"/>
          </a:xfrm>
        </p:spPr>
        <p:txBody>
          <a:bodyPr/>
          <a:lstStyle/>
          <a:p>
            <a:pPr algn="ctr"/>
            <a:r>
              <a:rPr lang="en-IN" sz="4400" b="1" dirty="0">
                <a:latin typeface="Times New Roman" panose="02020603050405020304" pitchFamily="18" charset="0"/>
                <a:cs typeface="Times New Roman" panose="02020603050405020304" pitchFamily="18" charset="0"/>
              </a:rPr>
              <a:t>BUILDING THE PREDICTION MODEL</a:t>
            </a:r>
          </a:p>
        </p:txBody>
      </p:sp>
      <p:sp>
        <p:nvSpPr>
          <p:cNvPr id="3" name="Content Placeholder 2">
            <a:extLst>
              <a:ext uri="{FF2B5EF4-FFF2-40B4-BE49-F238E27FC236}">
                <a16:creationId xmlns="" xmlns:a16="http://schemas.microsoft.com/office/drawing/2014/main" id="{37AD7B11-B381-DDD9-EC0B-3541887FBE6D}"/>
              </a:ext>
            </a:extLst>
          </p:cNvPr>
          <p:cNvSpPr>
            <a:spLocks noGrp="1"/>
          </p:cNvSpPr>
          <p:nvPr>
            <p:ph sz="quarter" idx="13"/>
          </p:nvPr>
        </p:nvSpPr>
        <p:spPr>
          <a:xfrm>
            <a:off x="991072" y="1897277"/>
            <a:ext cx="10290000" cy="4555200"/>
          </a:xfrm>
        </p:spPr>
        <p:txBody>
          <a:bodyPr>
            <a:normAutofit lnSpcReduction="10000"/>
          </a:bodyPr>
          <a:lstStyle/>
          <a:p>
            <a:pPr algn="just"/>
            <a:r>
              <a:rPr lang="en-US" sz="2100" u="sng" dirty="0">
                <a:latin typeface="Times New Roman" panose="02020603050405020304" pitchFamily="18" charset="0"/>
                <a:cs typeface="Times New Roman" panose="02020603050405020304" pitchFamily="18" charset="0"/>
              </a:rPr>
              <a:t>Model Training</a:t>
            </a:r>
            <a:r>
              <a:rPr lang="en-US" sz="2100" dirty="0">
                <a:latin typeface="Times New Roman" panose="02020603050405020304" pitchFamily="18" charset="0"/>
                <a:cs typeface="Times New Roman" panose="02020603050405020304" pitchFamily="18" charset="0"/>
              </a:rPr>
              <a:t>: Training the model to predict life expectancy using a linear regression technique. This include dividing data into train and test sets, separating life expectancy from feature matrix(X) and extract it to target variable (Y) and training the model on the train set</a:t>
            </a:r>
          </a:p>
          <a:p>
            <a:pPr algn="just"/>
            <a:r>
              <a:rPr lang="en-US" sz="2100" u="sng" dirty="0">
                <a:latin typeface="Times New Roman" panose="02020603050405020304" pitchFamily="18" charset="0"/>
                <a:cs typeface="Times New Roman" panose="02020603050405020304" pitchFamily="18" charset="0"/>
              </a:rPr>
              <a:t>Model Evaluation</a:t>
            </a:r>
            <a:r>
              <a:rPr lang="en-US" sz="2100" dirty="0">
                <a:latin typeface="Times New Roman" panose="02020603050405020304" pitchFamily="18" charset="0"/>
                <a:cs typeface="Times New Roman" panose="02020603050405020304" pitchFamily="18" charset="0"/>
              </a:rPr>
              <a:t>: Evaluating the model’s performance on test set. Assessing model performance using various metrics such as mean-squared and root-mean-squared errors. Predicting the target variable for test set. Examining residuals and calculation of coefficients of life expectancy with other features</a:t>
            </a:r>
          </a:p>
          <a:p>
            <a:pPr algn="just"/>
            <a:r>
              <a:rPr lang="en-US" sz="2100" u="sng" dirty="0">
                <a:latin typeface="Times New Roman" panose="02020603050405020304" pitchFamily="18" charset="0"/>
                <a:cs typeface="Times New Roman" panose="02020603050405020304" pitchFamily="18" charset="0"/>
              </a:rPr>
              <a:t>Web Application Development</a:t>
            </a:r>
            <a:r>
              <a:rPr lang="en-US" sz="2100" dirty="0">
                <a:latin typeface="Times New Roman" panose="02020603050405020304" pitchFamily="18" charset="0"/>
                <a:cs typeface="Times New Roman" panose="02020603050405020304" pitchFamily="18" charset="0"/>
              </a:rPr>
              <a:t>: Creating User-Friendly Interface using HTML and CSS, and integrating it through Flask Framework to ensure smooth interaction and user experience.</a:t>
            </a:r>
          </a:p>
          <a:p>
            <a:pPr algn="just"/>
            <a:r>
              <a:rPr lang="en-US" sz="2100" u="sng" dirty="0">
                <a:latin typeface="Times New Roman" panose="02020603050405020304" pitchFamily="18" charset="0"/>
                <a:cs typeface="Times New Roman" panose="02020603050405020304" pitchFamily="18" charset="0"/>
              </a:rPr>
              <a:t>Deployment and Testing</a:t>
            </a:r>
            <a:r>
              <a:rPr lang="en-US" sz="2100" dirty="0">
                <a:latin typeface="Times New Roman" panose="02020603050405020304" pitchFamily="18" charset="0"/>
                <a:cs typeface="Times New Roman" panose="02020603050405020304" pitchFamily="18" charset="0"/>
              </a:rPr>
              <a:t>: Creating an accessible predictor, deploying on platform named Render, and ensuring it works well</a:t>
            </a:r>
          </a:p>
          <a:p>
            <a:pPr algn="just"/>
            <a:r>
              <a:rPr lang="en-US" sz="2100" u="sng" dirty="0">
                <a:latin typeface="Times New Roman" panose="02020603050405020304" pitchFamily="18" charset="0"/>
                <a:cs typeface="Times New Roman" panose="02020603050405020304" pitchFamily="18" charset="0"/>
              </a:rPr>
              <a:t>Documentation</a:t>
            </a:r>
            <a:r>
              <a:rPr lang="en-US" sz="2100" dirty="0">
                <a:latin typeface="Times New Roman" panose="02020603050405020304" pitchFamily="18" charset="0"/>
                <a:cs typeface="Times New Roman" panose="02020603050405020304" pitchFamily="18" charset="0"/>
              </a:rPr>
              <a:t>: Creating a detailed report summarizing the entire project. </a:t>
            </a:r>
          </a:p>
        </p:txBody>
      </p:sp>
      <p:pic>
        <p:nvPicPr>
          <p:cNvPr id="4" name="Picture 3">
            <a:extLst>
              <a:ext uri="{FF2B5EF4-FFF2-40B4-BE49-F238E27FC236}">
                <a16:creationId xmlns="" xmlns:a16="http://schemas.microsoft.com/office/drawing/2014/main" id="{4CE237F3-5FE0-8EA6-5F80-B253423413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35985940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3ED1478-998F-5E86-42DE-3AB55375E4D0}"/>
              </a:ext>
            </a:extLst>
          </p:cNvPr>
          <p:cNvSpPr>
            <a:spLocks noGrp="1"/>
          </p:cNvSpPr>
          <p:nvPr>
            <p:ph type="title"/>
          </p:nvPr>
        </p:nvSpPr>
        <p:spPr>
          <a:xfrm>
            <a:off x="1476653" y="1"/>
            <a:ext cx="8683348" cy="1143000"/>
          </a:xfrm>
        </p:spPr>
        <p:txBody>
          <a:bodyPr/>
          <a:lstStyle/>
          <a:p>
            <a:pPr algn="ctr"/>
            <a:r>
              <a:rPr lang="en-IN" b="1" dirty="0">
                <a:latin typeface="Times New Roman" panose="02020603050405020304" pitchFamily="18" charset="0"/>
                <a:cs typeface="Times New Roman" panose="02020603050405020304" pitchFamily="18" charset="0"/>
              </a:rPr>
              <a:t>SCREENSHOTS</a:t>
            </a:r>
          </a:p>
        </p:txBody>
      </p:sp>
      <p:pic>
        <p:nvPicPr>
          <p:cNvPr id="9" name="Content Placeholder 8"/>
          <p:cNvPicPr>
            <a:picLocks noGrp="1" noChangeAspect="1"/>
          </p:cNvPicPr>
          <p:nvPr>
            <p:ph sz="quarter" idx="13"/>
          </p:nvPr>
        </p:nvPicPr>
        <p:blipFill>
          <a:blip r:embed="rId2" cstate="print">
            <a:extLst>
              <a:ext uri="{28A0092B-C50C-407E-A947-70E740481C1C}">
                <a14:useLocalDpi xmlns:a14="http://schemas.microsoft.com/office/drawing/2010/main" val="0"/>
              </a:ext>
            </a:extLst>
          </a:blip>
          <a:stretch>
            <a:fillRect/>
          </a:stretch>
        </p:blipFill>
        <p:spPr>
          <a:xfrm>
            <a:off x="1208103" y="3954378"/>
            <a:ext cx="4193139" cy="2620712"/>
          </a:xfrm>
        </p:spPr>
      </p:pic>
      <p:pic>
        <p:nvPicPr>
          <p:cNvPr id="4" name="Picture 3">
            <a:extLst>
              <a:ext uri="{FF2B5EF4-FFF2-40B4-BE49-F238E27FC236}">
                <a16:creationId xmlns="" xmlns:a16="http://schemas.microsoft.com/office/drawing/2014/main" id="{EBD68246-83C4-0B0F-ECC9-86FD1B9CE4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18431" y="3954378"/>
            <a:ext cx="4478958" cy="2799349"/>
          </a:xfrm>
          <a:prstGeom prst="rect">
            <a:avLst/>
          </a:prstGeom>
        </p:spPr>
      </p:pic>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80632" y="935453"/>
            <a:ext cx="4876800" cy="3048000"/>
          </a:xfrm>
          <a:prstGeom prst="rect">
            <a:avLst/>
          </a:prstGeom>
        </p:spPr>
      </p:pic>
      <p:pic>
        <p:nvPicPr>
          <p:cNvPr id="16" name="Picture 1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02631" y="1020677"/>
            <a:ext cx="4604085" cy="2877553"/>
          </a:xfrm>
          <a:prstGeom prst="rect">
            <a:avLst/>
          </a:prstGeom>
        </p:spPr>
      </p:pic>
      <p:sp>
        <p:nvSpPr>
          <p:cNvPr id="3" name="Footer Placeholder 2"/>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11293289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46DCC9F-9584-E231-3126-8C88E0535485}"/>
              </a:ext>
            </a:extLst>
          </p:cNvPr>
          <p:cNvSpPr>
            <a:spLocks noGrp="1"/>
          </p:cNvSpPr>
          <p:nvPr>
            <p:ph type="title"/>
          </p:nvPr>
        </p:nvSpPr>
        <p:spPr>
          <a:xfrm>
            <a:off x="1645095" y="281879"/>
            <a:ext cx="8683348" cy="1143000"/>
          </a:xfrm>
        </p:spPr>
        <p:txBody>
          <a:bodyPr/>
          <a:lstStyle/>
          <a:p>
            <a:pPr algn="ctr"/>
            <a:r>
              <a:rPr lang="en-IN"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 xmlns:a16="http://schemas.microsoft.com/office/drawing/2014/main" id="{F57560CE-1C46-9EA3-8A18-066239271B29}"/>
              </a:ext>
            </a:extLst>
          </p:cNvPr>
          <p:cNvSpPr>
            <a:spLocks noGrp="1"/>
          </p:cNvSpPr>
          <p:nvPr>
            <p:ph sz="quarter" idx="13"/>
          </p:nvPr>
        </p:nvSpPr>
        <p:spPr>
          <a:xfrm>
            <a:off x="2253916" y="2351773"/>
            <a:ext cx="8446168" cy="3474720"/>
          </a:xfrm>
        </p:spPr>
        <p:txBody>
          <a:bodyPr>
            <a:normAutofit/>
          </a:bodyPr>
          <a:lstStyle/>
          <a:p>
            <a:pPr marL="139700" indent="0">
              <a:buNone/>
            </a:pPr>
            <a:r>
              <a:rPr lang="en-US" sz="4000" b="1" dirty="0" smtClean="0">
                <a:latin typeface="Times New Roman" pitchFamily="18" charset="0"/>
                <a:cs typeface="Times New Roman" pitchFamily="18" charset="0"/>
              </a:rPr>
              <a:t>Life </a:t>
            </a:r>
            <a:r>
              <a:rPr lang="en-US" sz="4000" b="1" dirty="0">
                <a:latin typeface="Times New Roman" pitchFamily="18" charset="0"/>
                <a:cs typeface="Times New Roman" pitchFamily="18" charset="0"/>
              </a:rPr>
              <a:t>expectancy isn't just a number; it's a story told by </a:t>
            </a:r>
            <a:r>
              <a:rPr lang="en-US" sz="4000" b="1" dirty="0" smtClean="0">
                <a:latin typeface="Times New Roman" pitchFamily="18" charset="0"/>
                <a:cs typeface="Times New Roman" pitchFamily="18" charset="0"/>
              </a:rPr>
              <a:t>data!</a:t>
            </a:r>
            <a:endParaRPr lang="en-IN" sz="40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 xmlns:a16="http://schemas.microsoft.com/office/drawing/2014/main" id="{0675FA40-6DE6-046D-40A2-2CCDC9D08D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34610985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92A171B-7CAD-8A7F-D0FA-A38A6632E394}"/>
              </a:ext>
            </a:extLst>
          </p:cNvPr>
          <p:cNvSpPr>
            <a:spLocks noGrp="1"/>
          </p:cNvSpPr>
          <p:nvPr>
            <p:ph type="title"/>
          </p:nvPr>
        </p:nvSpPr>
        <p:spPr>
          <a:xfrm>
            <a:off x="1885727" y="-7743"/>
            <a:ext cx="8683348" cy="1143000"/>
          </a:xfrm>
        </p:spPr>
        <p:txBody>
          <a:bodyPr/>
          <a:lstStyle/>
          <a:p>
            <a:pPr algn="ctr"/>
            <a:r>
              <a:rPr lang="en-IN" b="1"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 xmlns:a16="http://schemas.microsoft.com/office/drawing/2014/main" id="{B7FD2EE9-C7FE-A389-F5CC-497BBB8B83B7}"/>
              </a:ext>
            </a:extLst>
          </p:cNvPr>
          <p:cNvSpPr>
            <a:spLocks noGrp="1"/>
          </p:cNvSpPr>
          <p:nvPr>
            <p:ph sz="quarter" idx="13"/>
          </p:nvPr>
        </p:nvSpPr>
        <p:spPr>
          <a:xfrm>
            <a:off x="569495" y="1549666"/>
            <a:ext cx="10676021" cy="4361849"/>
          </a:xfrm>
        </p:spPr>
        <p:txBody>
          <a:bodyPr>
            <a:normAutofit fontScale="92500" lnSpcReduction="10000"/>
          </a:bodyPr>
          <a:lstStyle/>
          <a:p>
            <a:pPr marL="139700" indent="0">
              <a:buNone/>
            </a:pPr>
            <a:r>
              <a:rPr lang="en-IN" dirty="0"/>
              <a:t>1. </a:t>
            </a:r>
            <a:r>
              <a:rPr lang="en-IN" dirty="0">
                <a:hlinkClick r:id="rId2"/>
              </a:rPr>
              <a:t>HTML Tutorial (w3schools.com)</a:t>
            </a:r>
            <a:endParaRPr lang="en-IN" dirty="0"/>
          </a:p>
          <a:p>
            <a:pPr marL="139700" indent="0">
              <a:buNone/>
            </a:pPr>
            <a:r>
              <a:rPr lang="en-IN" dirty="0"/>
              <a:t>2. </a:t>
            </a:r>
            <a:r>
              <a:rPr lang="en-IN" dirty="0">
                <a:hlinkClick r:id="rId3"/>
              </a:rPr>
              <a:t>CSS Tutorial (w3schools.com)</a:t>
            </a:r>
            <a:endParaRPr lang="en-IN" dirty="0"/>
          </a:p>
          <a:p>
            <a:pPr marL="139700" indent="0">
              <a:buNone/>
            </a:pPr>
            <a:r>
              <a:rPr lang="en-IN" dirty="0"/>
              <a:t>3. </a:t>
            </a:r>
            <a:r>
              <a:rPr lang="en-IN" dirty="0">
                <a:hlinkClick r:id="rId4"/>
              </a:rPr>
              <a:t>3.11.4 Documentation (python.org)</a:t>
            </a:r>
            <a:endParaRPr lang="en-IN" dirty="0"/>
          </a:p>
          <a:p>
            <a:pPr marL="139700" indent="0">
              <a:buNone/>
            </a:pPr>
            <a:r>
              <a:rPr lang="en-IN" dirty="0"/>
              <a:t>4. </a:t>
            </a:r>
            <a:r>
              <a:rPr lang="en-IN" dirty="0">
                <a:hlinkClick r:id="rId5"/>
              </a:rPr>
              <a:t>NumPy Documentation</a:t>
            </a:r>
            <a:endParaRPr lang="en-IN" dirty="0"/>
          </a:p>
          <a:p>
            <a:pPr marL="139700" indent="0">
              <a:buNone/>
            </a:pPr>
            <a:r>
              <a:rPr lang="en-IN" dirty="0"/>
              <a:t>5. </a:t>
            </a:r>
            <a:r>
              <a:rPr lang="en-IN" dirty="0">
                <a:hlinkClick r:id="rId6"/>
              </a:rPr>
              <a:t>pandas documentation — pandas 2.0.3 documentation (pydata.org)</a:t>
            </a:r>
            <a:endParaRPr lang="en-IN" dirty="0"/>
          </a:p>
          <a:p>
            <a:pPr marL="139700" indent="0">
              <a:buNone/>
            </a:pPr>
            <a:r>
              <a:rPr lang="en-IN" dirty="0"/>
              <a:t>6. </a:t>
            </a:r>
            <a:r>
              <a:rPr lang="en-IN" dirty="0">
                <a:hlinkClick r:id="rId7"/>
              </a:rPr>
              <a:t>Matplotlib documentation — Matplotlib 3.7.2 documentation</a:t>
            </a:r>
            <a:endParaRPr lang="en-IN" dirty="0"/>
          </a:p>
          <a:p>
            <a:pPr marL="139700" indent="0">
              <a:buNone/>
            </a:pPr>
            <a:r>
              <a:rPr lang="en-IN" dirty="0"/>
              <a:t>7. </a:t>
            </a:r>
            <a:r>
              <a:rPr lang="fr-FR" dirty="0">
                <a:hlinkClick r:id="rId8"/>
              </a:rPr>
              <a:t>Project Jupyter Documentation — Jupyter Documentation 4.1.1 alpha documentation</a:t>
            </a:r>
            <a:endParaRPr lang="en-IN" dirty="0"/>
          </a:p>
          <a:p>
            <a:pPr marL="139700" indent="0">
              <a:buNone/>
            </a:pPr>
            <a:r>
              <a:rPr lang="en-IN" dirty="0"/>
              <a:t>8. </a:t>
            </a:r>
            <a:r>
              <a:rPr lang="en-US" dirty="0">
                <a:hlinkClick r:id="rId9"/>
              </a:rPr>
              <a:t>Welcome to Flask — Flask Documentation (2.3.x) (palletsprojects.com)</a:t>
            </a:r>
            <a:endParaRPr lang="en-IN" dirty="0"/>
          </a:p>
          <a:p>
            <a:pPr marL="139700" indent="0">
              <a:buNone/>
            </a:pPr>
            <a:r>
              <a:rPr lang="en-IN" dirty="0"/>
              <a:t>9. </a:t>
            </a:r>
            <a:r>
              <a:rPr lang="en-US" dirty="0">
                <a:hlinkClick r:id="rId10"/>
              </a:rPr>
              <a:t>scikit-learn: machine learning in Python — scikit-learn 1.3.0 documentation</a:t>
            </a:r>
            <a:endParaRPr lang="en-IN" dirty="0"/>
          </a:p>
          <a:p>
            <a:pPr marL="139700" indent="0">
              <a:buNone/>
            </a:pPr>
            <a:r>
              <a:rPr lang="en-IN" dirty="0"/>
              <a:t>10. Project demo </a:t>
            </a:r>
            <a:r>
              <a:rPr lang="en-IN" dirty="0" smtClean="0"/>
              <a:t>- https://youtu.be/hgw2KTCChL0 </a:t>
            </a:r>
            <a:endParaRPr lang="en-IN" dirty="0"/>
          </a:p>
          <a:p>
            <a:pPr marL="139700" indent="0">
              <a:buNone/>
            </a:pPr>
            <a:r>
              <a:rPr lang="en-IN" dirty="0"/>
              <a:t>11. Github Repository - https://</a:t>
            </a:r>
            <a:r>
              <a:rPr lang="en-IN" dirty="0" smtClean="0"/>
              <a:t>github.com/sathvik-ng-07/Life-ExpectancyPrediction.git </a:t>
            </a:r>
            <a:endParaRPr lang="en-IN" dirty="0"/>
          </a:p>
        </p:txBody>
      </p:sp>
      <p:pic>
        <p:nvPicPr>
          <p:cNvPr id="4" name="Picture 3">
            <a:extLst>
              <a:ext uri="{FF2B5EF4-FFF2-40B4-BE49-F238E27FC236}">
                <a16:creationId xmlns="" xmlns:a16="http://schemas.microsoft.com/office/drawing/2014/main" id="{152DE1A0-B4FE-64F1-8098-F9D4001ED1EC}"/>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15532004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9707" y="2249190"/>
            <a:ext cx="8683348" cy="1143000"/>
          </a:xfrm>
        </p:spPr>
        <p:txBody>
          <a:bodyPr/>
          <a:lstStyle/>
          <a:p>
            <a:r>
              <a:rPr lang="en-US" sz="960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 YOU</a:t>
            </a:r>
            <a:endParaRPr lang="en-IN" sz="9600" dirty="0"/>
          </a:p>
        </p:txBody>
      </p:sp>
      <p:sp>
        <p:nvSpPr>
          <p:cNvPr id="3" name="Footer Placeholder 2"/>
          <p:cNvSpPr>
            <a:spLocks noGrp="1"/>
          </p:cNvSpPr>
          <p:nvPr>
            <p:ph type="ftr" sz="quarter" idx="11"/>
          </p:nvPr>
        </p:nvSpPr>
        <p:spPr/>
        <p:txBody>
          <a:bodyPr/>
          <a:lstStyle/>
          <a:p>
            <a:r>
              <a:rPr lang="en-US" smtClean="0"/>
              <a:t>Dept. of CSE, Sir MVIT</a:t>
            </a:r>
            <a:endParaRPr lang="en-US" dirty="0"/>
          </a:p>
        </p:txBody>
      </p:sp>
    </p:spTree>
    <p:extLst>
      <p:ext uri="{BB962C8B-B14F-4D97-AF65-F5344CB8AC3E}">
        <p14:creationId xmlns:p14="http://schemas.microsoft.com/office/powerpoint/2010/main" val="36258196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854240-19FE-193F-2421-56E05314292F}"/>
              </a:ext>
            </a:extLst>
          </p:cNvPr>
          <p:cNvSpPr>
            <a:spLocks noGrp="1"/>
          </p:cNvSpPr>
          <p:nvPr>
            <p:ph type="title"/>
          </p:nvPr>
        </p:nvSpPr>
        <p:spPr>
          <a:xfrm>
            <a:off x="838200" y="365126"/>
            <a:ext cx="10515600" cy="980596"/>
          </a:xfrm>
        </p:spPr>
        <p:txBody>
          <a:bodyPr>
            <a:normAutofit/>
          </a:bodyPr>
          <a:lstStyle/>
          <a:p>
            <a:pPr algn="ctr"/>
            <a:r>
              <a:rPr lang="en-US" altLang="en-US" sz="3600" b="1" dirty="0">
                <a:latin typeface="Times New Roman" panose="02020603050405020304" pitchFamily="18" charset="0"/>
                <a:cs typeface="Times New Roman" panose="02020603050405020304" pitchFamily="18" charset="0"/>
              </a:rPr>
              <a:t>CONTENTS</a:t>
            </a:r>
            <a:endParaRPr lang="en-IN" sz="3600" dirty="0"/>
          </a:p>
        </p:txBody>
      </p:sp>
      <p:sp>
        <p:nvSpPr>
          <p:cNvPr id="3" name="Content Placeholder 2">
            <a:extLst>
              <a:ext uri="{FF2B5EF4-FFF2-40B4-BE49-F238E27FC236}">
                <a16:creationId xmlns="" xmlns:a16="http://schemas.microsoft.com/office/drawing/2014/main" id="{8FC91BF5-AD26-BC21-C392-C44CB3A511E2}"/>
              </a:ext>
            </a:extLst>
          </p:cNvPr>
          <p:cNvSpPr>
            <a:spLocks noGrp="1"/>
          </p:cNvSpPr>
          <p:nvPr>
            <p:ph sz="quarter" idx="13"/>
          </p:nvPr>
        </p:nvSpPr>
        <p:spPr>
          <a:xfrm>
            <a:off x="838200" y="1259457"/>
            <a:ext cx="10515600" cy="4917506"/>
          </a:xfrm>
        </p:spPr>
        <p:txBody>
          <a:bodyPr>
            <a:normAutofit lnSpcReduction="10000"/>
          </a:bodyPr>
          <a:lstStyle/>
          <a:p>
            <a:pPr marL="615950" indent="-514350">
              <a:spcBef>
                <a:spcPct val="0"/>
              </a:spcBef>
              <a:buClr>
                <a:schemeClr val="accent1"/>
              </a:buClr>
              <a:buSzPct val="68000"/>
              <a:buFont typeface="Calibri" panose="020F0502020204030204" pitchFamily="34" charset="0"/>
              <a:buAutoNum type="romanUcPeriod"/>
            </a:pPr>
            <a:r>
              <a:rPr lang="en-US" altLang="en-US" sz="2400" dirty="0">
                <a:solidFill>
                  <a:srgbClr val="000000"/>
                </a:solidFill>
                <a:latin typeface="Times New Roman" panose="02020603050405020304" pitchFamily="18" charset="0"/>
                <a:cs typeface="Times New Roman" panose="02020603050405020304" pitchFamily="18" charset="0"/>
                <a:sym typeface="Rambla" charset="0"/>
              </a:rPr>
              <a:t>Company profile</a:t>
            </a:r>
          </a:p>
          <a:p>
            <a:pPr marL="615950" indent="-514350">
              <a:spcBef>
                <a:spcPts val="400"/>
              </a:spcBef>
              <a:buClr>
                <a:schemeClr val="accent1"/>
              </a:buClr>
              <a:buSzPct val="68000"/>
              <a:buFont typeface="Calibri" panose="020F0502020204030204" pitchFamily="34" charset="0"/>
              <a:buAutoNum type="romanUcPeriod"/>
            </a:pPr>
            <a:r>
              <a:rPr lang="en-US" altLang="en-US" sz="2400" dirty="0">
                <a:solidFill>
                  <a:srgbClr val="000000"/>
                </a:solidFill>
                <a:latin typeface="Times New Roman" panose="02020603050405020304" pitchFamily="18" charset="0"/>
                <a:cs typeface="Times New Roman" panose="02020603050405020304" pitchFamily="18" charset="0"/>
                <a:sym typeface="Rambla" charset="0"/>
              </a:rPr>
              <a:t>Abstract</a:t>
            </a:r>
          </a:p>
          <a:p>
            <a:pPr marL="615950" indent="-514350">
              <a:spcBef>
                <a:spcPts val="400"/>
              </a:spcBef>
              <a:buClr>
                <a:schemeClr val="accent1"/>
              </a:buClr>
              <a:buSzPct val="68000"/>
              <a:buFont typeface="Calibri" panose="020F0502020204030204" pitchFamily="34" charset="0"/>
              <a:buAutoNum type="romanUcPeriod"/>
            </a:pPr>
            <a:r>
              <a:rPr lang="en-US" altLang="en-US" sz="2400" dirty="0">
                <a:solidFill>
                  <a:srgbClr val="000000"/>
                </a:solidFill>
                <a:latin typeface="Times New Roman" panose="02020603050405020304" pitchFamily="18" charset="0"/>
                <a:cs typeface="Times New Roman" panose="02020603050405020304" pitchFamily="18" charset="0"/>
                <a:sym typeface="Rambla" charset="0"/>
              </a:rPr>
              <a:t>Introduction</a:t>
            </a:r>
          </a:p>
          <a:p>
            <a:pPr marL="615950" indent="-514350">
              <a:spcBef>
                <a:spcPts val="400"/>
              </a:spcBef>
              <a:buClr>
                <a:schemeClr val="accent1"/>
              </a:buClr>
              <a:buSzPct val="68000"/>
              <a:buFont typeface="Calibri" panose="020F0502020204030204" pitchFamily="34" charset="0"/>
              <a:buAutoNum type="romanUcPeriod"/>
            </a:pPr>
            <a:r>
              <a:rPr lang="en-US" altLang="en-US" sz="2400" dirty="0">
                <a:solidFill>
                  <a:schemeClr val="tx1">
                    <a:lumMod val="50000"/>
                  </a:schemeClr>
                </a:solidFill>
                <a:latin typeface="Times New Roman" panose="02020603050405020304" pitchFamily="18" charset="0"/>
                <a:cs typeface="Times New Roman" panose="02020603050405020304" pitchFamily="18" charset="0"/>
              </a:rPr>
              <a:t>System requirements and specification</a:t>
            </a:r>
          </a:p>
          <a:p>
            <a:pPr marL="615950" indent="-514350">
              <a:spcBef>
                <a:spcPts val="400"/>
              </a:spcBef>
              <a:buClr>
                <a:schemeClr val="accent1"/>
              </a:buClr>
              <a:buSzPct val="68000"/>
              <a:buFont typeface="Calibri" panose="020F0502020204030204" pitchFamily="34" charset="0"/>
              <a:buAutoNum type="romanUcPeriod"/>
            </a:pPr>
            <a:r>
              <a:rPr lang="en-US" altLang="en-US" sz="2400" dirty="0">
                <a:solidFill>
                  <a:srgbClr val="000000"/>
                </a:solidFill>
                <a:latin typeface="Times New Roman" panose="02020603050405020304" pitchFamily="18" charset="0"/>
                <a:cs typeface="Times New Roman" panose="02020603050405020304" pitchFamily="18" charset="0"/>
                <a:sym typeface="Rambla" charset="0"/>
              </a:rPr>
              <a:t>Dataset Overview</a:t>
            </a:r>
          </a:p>
          <a:p>
            <a:pPr marL="615950" indent="-514350">
              <a:spcBef>
                <a:spcPts val="400"/>
              </a:spcBef>
              <a:buClr>
                <a:schemeClr val="accent1"/>
              </a:buClr>
              <a:buSzPct val="68000"/>
              <a:buFont typeface="Calibri" panose="020F0502020204030204" pitchFamily="34" charset="0"/>
              <a:buAutoNum type="romanUcPeriod"/>
            </a:pPr>
            <a:r>
              <a:rPr lang="en-GB" altLang="en-US" sz="2400" dirty="0">
                <a:solidFill>
                  <a:srgbClr val="000000"/>
                </a:solidFill>
                <a:latin typeface="Times New Roman" panose="02020603050405020304" pitchFamily="18" charset="0"/>
                <a:cs typeface="Times New Roman" panose="02020603050405020304" pitchFamily="18" charset="0"/>
                <a:sym typeface="Rambla" charset="0"/>
              </a:rPr>
              <a:t>Life Cycle of a Data Science Project</a:t>
            </a:r>
          </a:p>
          <a:p>
            <a:pPr marL="615950" indent="-514350">
              <a:spcBef>
                <a:spcPts val="400"/>
              </a:spcBef>
              <a:buClr>
                <a:schemeClr val="accent1"/>
              </a:buClr>
              <a:buSzPct val="68000"/>
              <a:buFont typeface="Calibri" panose="020F0502020204030204" pitchFamily="34" charset="0"/>
              <a:buAutoNum type="romanUcPeriod"/>
            </a:pPr>
            <a:r>
              <a:rPr lang="en-GB" altLang="en-US" sz="2400" dirty="0" smtClean="0">
                <a:solidFill>
                  <a:srgbClr val="000000"/>
                </a:solidFill>
                <a:latin typeface="Times New Roman" panose="02020603050405020304" pitchFamily="18" charset="0"/>
                <a:cs typeface="Times New Roman" panose="02020603050405020304" pitchFamily="18" charset="0"/>
                <a:sym typeface="Rambla" charset="0"/>
              </a:rPr>
              <a:t>Navigating Data Insights </a:t>
            </a:r>
            <a:endParaRPr lang="en-GB" altLang="en-US" sz="2400" dirty="0">
              <a:solidFill>
                <a:srgbClr val="000000"/>
              </a:solidFill>
              <a:latin typeface="Times New Roman" panose="02020603050405020304" pitchFamily="18" charset="0"/>
              <a:cs typeface="Times New Roman" panose="02020603050405020304" pitchFamily="18" charset="0"/>
              <a:sym typeface="Rambla" charset="0"/>
            </a:endParaRPr>
          </a:p>
          <a:p>
            <a:pPr marL="615950" indent="-514350">
              <a:spcBef>
                <a:spcPts val="400"/>
              </a:spcBef>
              <a:buClr>
                <a:schemeClr val="accent1"/>
              </a:buClr>
              <a:buSzPct val="68000"/>
              <a:buFont typeface="Calibri" panose="020F0502020204030204" pitchFamily="34" charset="0"/>
              <a:buAutoNum type="romanUcPeriod"/>
            </a:pPr>
            <a:r>
              <a:rPr lang="en-US" altLang="en-US" sz="2400" dirty="0">
                <a:solidFill>
                  <a:schemeClr val="tx1">
                    <a:lumMod val="50000"/>
                  </a:schemeClr>
                </a:solidFill>
                <a:latin typeface="Times New Roman" panose="02020603050405020304" pitchFamily="18" charset="0"/>
                <a:cs typeface="Times New Roman" panose="02020603050405020304" pitchFamily="18" charset="0"/>
                <a:sym typeface="Rambla" charset="0"/>
              </a:rPr>
              <a:t>Building the Prediction Model</a:t>
            </a:r>
          </a:p>
          <a:p>
            <a:pPr marL="615950" indent="-514350">
              <a:spcBef>
                <a:spcPts val="400"/>
              </a:spcBef>
              <a:buClr>
                <a:schemeClr val="accent1"/>
              </a:buClr>
              <a:buSzPct val="68000"/>
              <a:buFont typeface="Calibri" panose="020F0502020204030204" pitchFamily="34" charset="0"/>
              <a:buAutoNum type="romanUcPeriod"/>
            </a:pPr>
            <a:r>
              <a:rPr lang="en-US" altLang="en-US" sz="2400" dirty="0">
                <a:solidFill>
                  <a:schemeClr val="bg1">
                    <a:lumMod val="10000"/>
                  </a:schemeClr>
                </a:solidFill>
                <a:latin typeface="Times New Roman" panose="02020603050405020304" pitchFamily="18" charset="0"/>
                <a:cs typeface="Times New Roman" panose="02020603050405020304" pitchFamily="18" charset="0"/>
              </a:rPr>
              <a:t>Screen shots</a:t>
            </a:r>
          </a:p>
          <a:p>
            <a:pPr marL="615950" indent="-514350">
              <a:spcBef>
                <a:spcPts val="400"/>
              </a:spcBef>
              <a:buClr>
                <a:schemeClr val="accent1"/>
              </a:buClr>
              <a:buSzPct val="68000"/>
              <a:buFont typeface="Calibri" panose="020F0502020204030204" pitchFamily="34" charset="0"/>
              <a:buAutoNum type="romanUcPeriod"/>
            </a:pPr>
            <a:r>
              <a:rPr lang="en-US" altLang="en-US" sz="2400" dirty="0">
                <a:solidFill>
                  <a:srgbClr val="000000"/>
                </a:solidFill>
                <a:latin typeface="Times New Roman" panose="02020603050405020304" pitchFamily="18" charset="0"/>
                <a:cs typeface="Times New Roman" panose="02020603050405020304" pitchFamily="18" charset="0"/>
                <a:sym typeface="Rambla" charset="0"/>
              </a:rPr>
              <a:t>Conclusion</a:t>
            </a:r>
          </a:p>
          <a:p>
            <a:pPr marL="615950" indent="-514350">
              <a:spcBef>
                <a:spcPts val="400"/>
              </a:spcBef>
              <a:buClr>
                <a:schemeClr val="accent1"/>
              </a:buClr>
              <a:buSzPct val="68000"/>
              <a:buFont typeface="Calibri" panose="020F0502020204030204" pitchFamily="34" charset="0"/>
              <a:buAutoNum type="romanUcPeriod"/>
            </a:pPr>
            <a:r>
              <a:rPr lang="en-US" altLang="en-US" sz="2400" dirty="0">
                <a:solidFill>
                  <a:schemeClr val="tx1">
                    <a:lumMod val="50000"/>
                  </a:schemeClr>
                </a:solidFill>
                <a:latin typeface="Times New Roman" panose="02020603050405020304" pitchFamily="18" charset="0"/>
                <a:cs typeface="Times New Roman" panose="02020603050405020304" pitchFamily="18" charset="0"/>
              </a:rPr>
              <a:t>References</a:t>
            </a:r>
            <a:endParaRPr lang="en-US" altLang="en-US" sz="2400" dirty="0">
              <a:solidFill>
                <a:schemeClr val="tx1">
                  <a:lumMod val="50000"/>
                </a:schemeClr>
              </a:solidFill>
            </a:endParaRPr>
          </a:p>
          <a:p>
            <a:pPr marL="0" indent="0">
              <a:buNone/>
            </a:pPr>
            <a:endParaRPr lang="en-IN" sz="24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 xmlns:a16="http://schemas.microsoft.com/office/drawing/2014/main" id="{07832DB4-BAD5-EE7D-583E-0499FDF353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17055918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8FB40DC-B6BC-ED08-5A8E-9C10B665869E}"/>
              </a:ext>
            </a:extLst>
          </p:cNvPr>
          <p:cNvSpPr>
            <a:spLocks noGrp="1"/>
          </p:cNvSpPr>
          <p:nvPr>
            <p:ph type="title"/>
          </p:nvPr>
        </p:nvSpPr>
        <p:spPr>
          <a:xfrm>
            <a:off x="1492695" y="401746"/>
            <a:ext cx="8683348" cy="1143000"/>
          </a:xfrm>
        </p:spPr>
        <p:txBody>
          <a:bodyPr/>
          <a:lstStyle/>
          <a:p>
            <a:pPr algn="ctr"/>
            <a:r>
              <a:rPr lang="en-US" altLang="en-US" sz="3200" b="1" dirty="0">
                <a:latin typeface="Times New Roman" panose="02020603050405020304" pitchFamily="18" charset="0"/>
                <a:cs typeface="Times New Roman" panose="02020603050405020304" pitchFamily="18" charset="0"/>
              </a:rPr>
              <a:t>COMPANY PROFILE</a:t>
            </a:r>
            <a:endParaRPr lang="en-IN"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EA7EE35D-85A6-C7B0-EA11-0D9EFC62A2D9}"/>
              </a:ext>
            </a:extLst>
          </p:cNvPr>
          <p:cNvSpPr>
            <a:spLocks noGrp="1"/>
          </p:cNvSpPr>
          <p:nvPr>
            <p:ph sz="quarter" idx="13"/>
          </p:nvPr>
        </p:nvSpPr>
        <p:spPr>
          <a:xfrm>
            <a:off x="328863" y="1686025"/>
            <a:ext cx="11863136" cy="3474720"/>
          </a:xfrm>
        </p:spPr>
        <p:txBody>
          <a:bodyPr>
            <a:noAutofit/>
          </a:bodyPr>
          <a:lstStyle/>
          <a:p>
            <a:r>
              <a:rPr lang="en-US" sz="2000" dirty="0">
                <a:latin typeface="Times New Roman" panose="02020603050405020304" pitchFamily="18" charset="0"/>
                <a:cs typeface="Times New Roman" panose="02020603050405020304" pitchFamily="18" charset="0"/>
              </a:rPr>
              <a:t>V.I.E.H Group is a multidimensional Cyber Security and IT company.</a:t>
            </a:r>
          </a:p>
          <a:p>
            <a:pPr marL="13970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With expertise in various domains, they offer a wide range of services including Web Application Penetration Testing (WAPT), Vulnerability Assessment and Penetration Testing (VAPT), Red Teaming, website development, software development, and private investigation. </a:t>
            </a:r>
          </a:p>
          <a:p>
            <a:pPr marL="13970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They excel in ensuring robust digital security, providing customized solutions to meet client needs, and collaborating with law enforcement agencies to solve complex cases. </a:t>
            </a:r>
          </a:p>
          <a:p>
            <a:pPr marL="13970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V.I.E.H Group stands out as a trusted partner for organizations seeking comprehensive cyber security solutions and reliable IT services</a:t>
            </a: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 xmlns:a16="http://schemas.microsoft.com/office/drawing/2014/main" id="{11B210B5-A02A-9466-E791-4F9E363145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13576176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E77804E-652D-6926-ABD9-36D9A7EDA044}"/>
              </a:ext>
            </a:extLst>
          </p:cNvPr>
          <p:cNvSpPr>
            <a:spLocks noGrp="1"/>
          </p:cNvSpPr>
          <p:nvPr>
            <p:ph type="title"/>
          </p:nvPr>
        </p:nvSpPr>
        <p:spPr>
          <a:xfrm>
            <a:off x="804319" y="576386"/>
            <a:ext cx="10290000" cy="1276710"/>
          </a:xfrm>
        </p:spPr>
        <p:txBody>
          <a:bodyPr/>
          <a:lstStyle/>
          <a:p>
            <a:pPr algn="ctr"/>
            <a:r>
              <a:rPr lang="en-IN" altLang="en-US" sz="3600" b="1" dirty="0">
                <a:latin typeface="Times New Roman" panose="02020603050405020304" pitchFamily="18" charset="0"/>
                <a:cs typeface="Times New Roman" panose="02020603050405020304" pitchFamily="18" charset="0"/>
              </a:rPr>
              <a:t>ABSTRACT</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CB04F959-D1CD-CF09-A06C-25BB915D43B1}"/>
              </a:ext>
            </a:extLst>
          </p:cNvPr>
          <p:cNvSpPr>
            <a:spLocks noGrp="1"/>
          </p:cNvSpPr>
          <p:nvPr>
            <p:ph sz="quarter" idx="13"/>
          </p:nvPr>
        </p:nvSpPr>
        <p:spPr>
          <a:xfrm>
            <a:off x="950967" y="948906"/>
            <a:ext cx="10290000" cy="5142927"/>
          </a:xfrm>
        </p:spPr>
        <p:txBody>
          <a:bodyPr/>
          <a:lstStyle/>
          <a:p>
            <a:endParaRPr lang="en-US" sz="3200" dirty="0"/>
          </a:p>
          <a:p>
            <a:pPr marL="139700" indent="0">
              <a:buNone/>
            </a:pPr>
            <a:endParaRPr lang="en-US" sz="3200" dirty="0"/>
          </a:p>
          <a:p>
            <a:pPr algn="just"/>
            <a:r>
              <a:rPr lang="en-US" sz="3200" dirty="0">
                <a:latin typeface="Times New Roman" pitchFamily="18" charset="0"/>
                <a:cs typeface="Times New Roman" pitchFamily="18" charset="0"/>
              </a:rPr>
              <a:t>This presentation introduces my internship project, which revolves around predicting life expectancy</a:t>
            </a:r>
          </a:p>
          <a:p>
            <a:pPr marL="139700" indent="0" algn="just">
              <a:buNone/>
            </a:pPr>
            <a:endParaRPr lang="en-US" sz="3200" dirty="0">
              <a:latin typeface="Times New Roman" pitchFamily="18" charset="0"/>
              <a:cs typeface="Times New Roman" pitchFamily="18" charset="0"/>
            </a:endParaRPr>
          </a:p>
          <a:p>
            <a:pPr algn="just"/>
            <a:r>
              <a:rPr lang="en-US" sz="3200" dirty="0">
                <a:latin typeface="Times New Roman" pitchFamily="18" charset="0"/>
                <a:cs typeface="Times New Roman" pitchFamily="18" charset="0"/>
              </a:rPr>
              <a:t>It encompasses key chapters ranging from data science’s lifecycle and company context to project design, system </a:t>
            </a:r>
            <a:r>
              <a:rPr lang="en-US" sz="3200" dirty="0" smtClean="0">
                <a:latin typeface="Times New Roman" pitchFamily="18" charset="0"/>
                <a:cs typeface="Times New Roman" pitchFamily="18" charset="0"/>
              </a:rPr>
              <a:t>requirements, model building, </a:t>
            </a:r>
            <a:r>
              <a:rPr lang="en-US" sz="3200" dirty="0">
                <a:latin typeface="Times New Roman" pitchFamily="18" charset="0"/>
                <a:cs typeface="Times New Roman" pitchFamily="18" charset="0"/>
              </a:rPr>
              <a:t>and conclusions</a:t>
            </a:r>
            <a:r>
              <a:rPr lang="en-US" sz="3200" dirty="0"/>
              <a:t>.</a:t>
            </a:r>
          </a:p>
          <a:p>
            <a:endParaRPr lang="en-IN" dirty="0"/>
          </a:p>
        </p:txBody>
      </p:sp>
      <p:pic>
        <p:nvPicPr>
          <p:cNvPr id="4" name="Picture 3">
            <a:extLst>
              <a:ext uri="{FF2B5EF4-FFF2-40B4-BE49-F238E27FC236}">
                <a16:creationId xmlns="" xmlns:a16="http://schemas.microsoft.com/office/drawing/2014/main" id="{4E013C3C-FA81-05B2-463E-15A1062DD2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19313278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239E4B8-6A0E-0AB7-55CF-AF50616C7628}"/>
              </a:ext>
            </a:extLst>
          </p:cNvPr>
          <p:cNvSpPr>
            <a:spLocks noGrp="1"/>
          </p:cNvSpPr>
          <p:nvPr>
            <p:ph type="title"/>
          </p:nvPr>
        </p:nvSpPr>
        <p:spPr>
          <a:xfrm>
            <a:off x="1821559" y="129032"/>
            <a:ext cx="8683348" cy="1143000"/>
          </a:xfrm>
        </p:spPr>
        <p:txBody>
          <a:bodyPr/>
          <a:lstStyle/>
          <a:p>
            <a:pPr algn="ctr"/>
            <a:r>
              <a:rPr lang="en-IN"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 xmlns:a16="http://schemas.microsoft.com/office/drawing/2014/main" id="{40598A7E-431F-F984-1457-65EAC708F3A8}"/>
              </a:ext>
            </a:extLst>
          </p:cNvPr>
          <p:cNvSpPr>
            <a:spLocks noGrp="1"/>
          </p:cNvSpPr>
          <p:nvPr>
            <p:ph sz="quarter" idx="13"/>
          </p:nvPr>
        </p:nvSpPr>
        <p:spPr>
          <a:xfrm>
            <a:off x="1130969" y="1524000"/>
            <a:ext cx="9769642" cy="4692316"/>
          </a:xfrm>
        </p:spPr>
        <p:txBody>
          <a:bodyPr>
            <a:normAutofit/>
          </a:bodyPr>
          <a:lstStyle/>
          <a:p>
            <a:pPr marL="139700" indent="0" algn="just">
              <a:buNone/>
            </a:pPr>
            <a:r>
              <a:rPr lang="en-US" sz="2400" dirty="0">
                <a:latin typeface="Times New Roman" pitchFamily="18" charset="0"/>
                <a:cs typeface="Times New Roman" pitchFamily="18" charset="0"/>
              </a:rPr>
              <a:t>Data science is a rapidly growing field that involves extracting valuable insights and knowledge from large and complex datasets. It combines various disciplines such as statistics, mathematics, and computer science to analyze data, build predictive models, and make data-driven decisions. </a:t>
            </a:r>
          </a:p>
          <a:p>
            <a:pPr marL="139700" indent="0" algn="just">
              <a:buNone/>
            </a:pPr>
            <a:endParaRPr lang="en-US" sz="2400" dirty="0">
              <a:latin typeface="Times New Roman" pitchFamily="18" charset="0"/>
              <a:cs typeface="Times New Roman" pitchFamily="18" charset="0"/>
            </a:endParaRPr>
          </a:p>
          <a:p>
            <a:pPr marL="139700" indent="0" algn="just">
              <a:buNone/>
            </a:pPr>
            <a:r>
              <a:rPr lang="en-US" sz="2400" dirty="0">
                <a:latin typeface="Times New Roman" pitchFamily="18" charset="0"/>
                <a:cs typeface="Times New Roman" pitchFamily="18" charset="0"/>
              </a:rPr>
              <a:t>This data science project aims to predict life expectancy by analyzing a diverse dataset that encompasses various health and socio-economic factors. The project explores the application of machine learning techniques to uncover patterns and insights related to life expectancy trends. Through this endeavor, valuable insights into public health can be gained</a:t>
            </a:r>
            <a:r>
              <a:rPr lang="en-US" dirty="0"/>
              <a:t>.</a:t>
            </a:r>
          </a:p>
          <a:p>
            <a:pPr marL="139700" indent="0">
              <a:buNone/>
            </a:pPr>
            <a:endParaRPr lang="en-US" dirty="0"/>
          </a:p>
        </p:txBody>
      </p:sp>
      <p:pic>
        <p:nvPicPr>
          <p:cNvPr id="4" name="Picture 3">
            <a:extLst>
              <a:ext uri="{FF2B5EF4-FFF2-40B4-BE49-F238E27FC236}">
                <a16:creationId xmlns="" xmlns:a16="http://schemas.microsoft.com/office/drawing/2014/main" id="{07832DB4-BAD5-EE7D-583E-0499FDF353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366422431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E25E17D-7A74-A0B6-21FE-7705FF499B8B}"/>
              </a:ext>
            </a:extLst>
          </p:cNvPr>
          <p:cNvSpPr>
            <a:spLocks noGrp="1"/>
          </p:cNvSpPr>
          <p:nvPr>
            <p:ph type="title"/>
          </p:nvPr>
        </p:nvSpPr>
        <p:spPr>
          <a:xfrm>
            <a:off x="1629053" y="72883"/>
            <a:ext cx="8683348" cy="1143000"/>
          </a:xfrm>
        </p:spPr>
        <p:txBody>
          <a:bodyPr/>
          <a:lstStyle/>
          <a:p>
            <a:pPr algn="ctr"/>
            <a:r>
              <a:rPr lang="en-IN" altLang="en-US" sz="3200" b="1" dirty="0">
                <a:latin typeface="Times New Roman" panose="02020603050405020304" pitchFamily="18" charset="0"/>
                <a:cs typeface="Times New Roman" panose="02020603050405020304" pitchFamily="18" charset="0"/>
              </a:rPr>
              <a:t>SYSTEM REQUIREMENT AND SPECIFICATION</a:t>
            </a:r>
            <a:endParaRPr lang="en-IN" dirty="0"/>
          </a:p>
        </p:txBody>
      </p:sp>
      <p:sp>
        <p:nvSpPr>
          <p:cNvPr id="3" name="Content Placeholder 2">
            <a:extLst>
              <a:ext uri="{FF2B5EF4-FFF2-40B4-BE49-F238E27FC236}">
                <a16:creationId xmlns="" xmlns:a16="http://schemas.microsoft.com/office/drawing/2014/main" id="{DF498FA5-D21F-2B36-758F-A09B58C4870C}"/>
              </a:ext>
            </a:extLst>
          </p:cNvPr>
          <p:cNvSpPr>
            <a:spLocks noGrp="1"/>
          </p:cNvSpPr>
          <p:nvPr>
            <p:ph sz="quarter" idx="13"/>
          </p:nvPr>
        </p:nvSpPr>
        <p:spPr>
          <a:xfrm>
            <a:off x="1387642" y="1363579"/>
            <a:ext cx="9713495" cy="4860758"/>
          </a:xfrm>
        </p:spPr>
        <p:txBody>
          <a:bodyPr>
            <a:normAutofit fontScale="85000" lnSpcReduction="20000"/>
          </a:bodyPr>
          <a:lstStyle/>
          <a:p>
            <a:pPr marL="139700" indent="0">
              <a:buNone/>
            </a:pPr>
            <a:r>
              <a:rPr lang="en-IN" sz="2400" u="sng" dirty="0"/>
              <a:t>Hardware Requirement Specification: </a:t>
            </a:r>
          </a:p>
          <a:p>
            <a:r>
              <a:rPr lang="en-IN" dirty="0"/>
              <a:t>Processor: Intel Core i5 processor or equivalent </a:t>
            </a:r>
          </a:p>
          <a:p>
            <a:r>
              <a:rPr lang="en-IN" dirty="0"/>
              <a:t>Memory: 8 GB RAM (Recommended) </a:t>
            </a:r>
          </a:p>
          <a:p>
            <a:r>
              <a:rPr lang="en-IN" dirty="0"/>
              <a:t>Hard Disk: 500 GB</a:t>
            </a:r>
          </a:p>
          <a:p>
            <a:pPr marL="139700" indent="0">
              <a:buNone/>
            </a:pPr>
            <a:endParaRPr lang="en-IN" dirty="0"/>
          </a:p>
          <a:p>
            <a:pPr marL="139700" indent="0">
              <a:buNone/>
            </a:pPr>
            <a:r>
              <a:rPr lang="en-IN" sz="2400" u="sng" dirty="0"/>
              <a:t>Software Requirement Specification: </a:t>
            </a:r>
          </a:p>
          <a:p>
            <a:r>
              <a:rPr lang="en-IN" dirty="0"/>
              <a:t>Operating System: Windows 10 or macOS Mojave (or later) or Linux (Ubuntu 18.04 or later)  </a:t>
            </a:r>
          </a:p>
          <a:p>
            <a:r>
              <a:rPr lang="en-IN" dirty="0"/>
              <a:t>Python 3.7 or higher </a:t>
            </a:r>
          </a:p>
          <a:p>
            <a:r>
              <a:rPr lang="en-IN" dirty="0"/>
              <a:t>Jupyter Notebook or any preferred code editor </a:t>
            </a:r>
          </a:p>
          <a:p>
            <a:r>
              <a:rPr lang="en-IN" dirty="0"/>
              <a:t>Python libraries: Pandas, NumPy, Scikit-learn, Matplotlib, Flask</a:t>
            </a:r>
          </a:p>
          <a:p>
            <a:r>
              <a:rPr lang="en-IN" dirty="0"/>
              <a:t>Frontend Tools : HTML, CSS</a:t>
            </a:r>
          </a:p>
          <a:p>
            <a:r>
              <a:rPr lang="en-IN" dirty="0"/>
              <a:t>Version Control : Git and Github</a:t>
            </a:r>
          </a:p>
          <a:p>
            <a:r>
              <a:rPr lang="en-IN" dirty="0"/>
              <a:t>Deployment : Render</a:t>
            </a:r>
          </a:p>
          <a:p>
            <a:endParaRPr lang="en-IN" dirty="0"/>
          </a:p>
          <a:p>
            <a:pPr marL="139700" indent="0">
              <a:buNone/>
            </a:pPr>
            <a:endParaRPr lang="en-IN" dirty="0"/>
          </a:p>
        </p:txBody>
      </p:sp>
      <p:pic>
        <p:nvPicPr>
          <p:cNvPr id="4" name="Picture 3">
            <a:extLst>
              <a:ext uri="{FF2B5EF4-FFF2-40B4-BE49-F238E27FC236}">
                <a16:creationId xmlns="" xmlns:a16="http://schemas.microsoft.com/office/drawing/2014/main" id="{33D19518-CE65-C8D5-4CE9-D96472EBFC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5787029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5A36C8-8028-B59F-3A8D-714CD33227BB}"/>
              </a:ext>
            </a:extLst>
          </p:cNvPr>
          <p:cNvSpPr>
            <a:spLocks noGrp="1"/>
          </p:cNvSpPr>
          <p:nvPr>
            <p:ph type="title"/>
          </p:nvPr>
        </p:nvSpPr>
        <p:spPr>
          <a:xfrm>
            <a:off x="1548843" y="176741"/>
            <a:ext cx="8683348" cy="1143000"/>
          </a:xfrm>
        </p:spPr>
        <p:txBody>
          <a:bodyPr/>
          <a:lstStyle/>
          <a:p>
            <a:pPr algn="ctr"/>
            <a:r>
              <a:rPr lang="en-US" altLang="en-US" sz="4000" b="1" dirty="0">
                <a:latin typeface="Times New Roman" panose="02020603050405020304" pitchFamily="18" charset="0"/>
                <a:cs typeface="Times New Roman" panose="02020603050405020304" pitchFamily="18" charset="0"/>
              </a:rPr>
              <a:t>DATASET OVERVIEW</a:t>
            </a:r>
            <a:endParaRPr lang="en-IN" sz="4000" dirty="0"/>
          </a:p>
        </p:txBody>
      </p:sp>
      <p:sp>
        <p:nvSpPr>
          <p:cNvPr id="3" name="Content Placeholder 2">
            <a:extLst>
              <a:ext uri="{FF2B5EF4-FFF2-40B4-BE49-F238E27FC236}">
                <a16:creationId xmlns="" xmlns:a16="http://schemas.microsoft.com/office/drawing/2014/main" id="{6E173DCB-2B61-BAF3-3A3C-9A7200A9013A}"/>
              </a:ext>
            </a:extLst>
          </p:cNvPr>
          <p:cNvSpPr>
            <a:spLocks noGrp="1"/>
          </p:cNvSpPr>
          <p:nvPr>
            <p:ph sz="quarter" idx="13"/>
          </p:nvPr>
        </p:nvSpPr>
        <p:spPr>
          <a:xfrm>
            <a:off x="1515978" y="1588167"/>
            <a:ext cx="9304421" cy="4427621"/>
          </a:xfrm>
        </p:spPr>
        <p:txBody>
          <a:bodyPr>
            <a:normAutofit lnSpcReduction="10000"/>
          </a:bodyPr>
          <a:lstStyle/>
          <a:p>
            <a:pPr algn="just"/>
            <a:r>
              <a:rPr lang="en-US" sz="2800" u="sng" spc="39" dirty="0">
                <a:solidFill>
                  <a:srgbClr val="000000"/>
                </a:solidFill>
                <a:latin typeface="Times New Roman" panose="02020603050405020304" pitchFamily="18" charset="0"/>
                <a:cs typeface="Times New Roman" panose="02020603050405020304" pitchFamily="18" charset="0"/>
              </a:rPr>
              <a:t>Sample File Name</a:t>
            </a:r>
            <a:r>
              <a:rPr lang="en-US" sz="2800" spc="39" dirty="0">
                <a:solidFill>
                  <a:srgbClr val="000000"/>
                </a:solidFill>
                <a:latin typeface="Times New Roman" panose="02020603050405020304" pitchFamily="18" charset="0"/>
                <a:cs typeface="Times New Roman" panose="02020603050405020304" pitchFamily="18" charset="0"/>
              </a:rPr>
              <a:t>: life expectancy data.csv</a:t>
            </a:r>
          </a:p>
          <a:p>
            <a:pPr algn="just"/>
            <a:r>
              <a:rPr lang="en-US" sz="2800" u="sng" spc="39" dirty="0">
                <a:solidFill>
                  <a:srgbClr val="000000"/>
                </a:solidFill>
                <a:latin typeface="Times New Roman" panose="02020603050405020304" pitchFamily="18" charset="0"/>
                <a:cs typeface="Times New Roman" panose="02020603050405020304" pitchFamily="18" charset="0"/>
              </a:rPr>
              <a:t>Number of Columns</a:t>
            </a:r>
            <a:r>
              <a:rPr lang="en-US" sz="2800" spc="39" dirty="0">
                <a:solidFill>
                  <a:srgbClr val="000000"/>
                </a:solidFill>
                <a:latin typeface="Times New Roman" panose="02020603050405020304" pitchFamily="18" charset="0"/>
                <a:cs typeface="Times New Roman" panose="02020603050405020304" pitchFamily="18" charset="0"/>
              </a:rPr>
              <a:t>: 21</a:t>
            </a:r>
          </a:p>
          <a:p>
            <a:pPr algn="just"/>
            <a:r>
              <a:rPr lang="en-US" sz="2800" u="sng" spc="39" dirty="0">
                <a:solidFill>
                  <a:srgbClr val="000000"/>
                </a:solidFill>
                <a:latin typeface="Times New Roman" panose="02020603050405020304" pitchFamily="18" charset="0"/>
                <a:cs typeface="Times New Roman" panose="02020603050405020304" pitchFamily="18" charset="0"/>
              </a:rPr>
              <a:t>Number of Rows</a:t>
            </a:r>
            <a:r>
              <a:rPr lang="en-US" sz="2800" spc="39" dirty="0">
                <a:solidFill>
                  <a:srgbClr val="000000"/>
                </a:solidFill>
                <a:latin typeface="Times New Roman" panose="02020603050405020304" pitchFamily="18" charset="0"/>
                <a:cs typeface="Times New Roman" panose="02020603050405020304" pitchFamily="18" charset="0"/>
              </a:rPr>
              <a:t>: 2938</a:t>
            </a:r>
          </a:p>
          <a:p>
            <a:pPr algn="just"/>
            <a:r>
              <a:rPr lang="en-US" sz="2800" u="sng" spc="39" dirty="0">
                <a:solidFill>
                  <a:srgbClr val="000000"/>
                </a:solidFill>
                <a:latin typeface="Times New Roman" panose="02020603050405020304" pitchFamily="18" charset="0"/>
                <a:cs typeface="Times New Roman" panose="02020603050405020304" pitchFamily="18" charset="0"/>
              </a:rPr>
              <a:t>Columns Name</a:t>
            </a:r>
            <a:r>
              <a:rPr lang="en-US" sz="2800" spc="39" dirty="0">
                <a:solidFill>
                  <a:srgbClr val="000000"/>
                </a:solidFill>
                <a:latin typeface="Times New Roman" panose="02020603050405020304" pitchFamily="18" charset="0"/>
                <a:cs typeface="Times New Roman" panose="02020603050405020304" pitchFamily="18" charset="0"/>
              </a:rPr>
              <a:t>: </a:t>
            </a:r>
            <a:r>
              <a:rPr lang="en-IN" sz="2800" dirty="0">
                <a:latin typeface="Times New Roman" panose="02020603050405020304" pitchFamily="18" charset="0"/>
                <a:cs typeface="Times New Roman" panose="02020603050405020304" pitchFamily="18" charset="0"/>
              </a:rPr>
              <a:t>Year, Status, Adult Mortality, Alcohol, Hepatitis B, Measles, BMI, Under-five deaths, Polio, Total expenditure, Diphtheria, HIV/AIDS, GDP, Population, Thinness 1-19 years, Income composition of resources, Schooling</a:t>
            </a:r>
          </a:p>
          <a:p>
            <a:pPr algn="just"/>
            <a:r>
              <a:rPr lang="en-US" sz="2800" u="sng" spc="39" dirty="0">
                <a:solidFill>
                  <a:srgbClr val="000000"/>
                </a:solidFill>
                <a:latin typeface="Times New Roman" panose="02020603050405020304" pitchFamily="18" charset="0"/>
                <a:cs typeface="Times New Roman" panose="02020603050405020304" pitchFamily="18" charset="0"/>
              </a:rPr>
              <a:t>Columns Datatype</a:t>
            </a:r>
            <a:r>
              <a:rPr lang="en-US" sz="2800" spc="39" dirty="0">
                <a:solidFill>
                  <a:srgbClr val="000000"/>
                </a:solidFill>
                <a:latin typeface="Times New Roman" panose="02020603050405020304" pitchFamily="18" charset="0"/>
                <a:cs typeface="Times New Roman" panose="02020603050405020304" pitchFamily="18" charset="0"/>
              </a:rPr>
              <a:t>: int64</a:t>
            </a:r>
            <a:r>
              <a:rPr lang="en-US" sz="2800" b="1" spc="39" dirty="0">
                <a:solidFill>
                  <a:srgbClr val="000000"/>
                </a:solidFill>
                <a:latin typeface="Times New Roman" panose="02020603050405020304" pitchFamily="18" charset="0"/>
                <a:cs typeface="Times New Roman" panose="02020603050405020304" pitchFamily="18" charset="0"/>
              </a:rPr>
              <a:t>,</a:t>
            </a:r>
            <a:r>
              <a:rPr lang="en-US" sz="2800" spc="39" dirty="0">
                <a:solidFill>
                  <a:srgbClr val="000000"/>
                </a:solidFill>
                <a:latin typeface="Times New Roman" panose="02020603050405020304" pitchFamily="18" charset="0"/>
                <a:cs typeface="Times New Roman" panose="02020603050405020304" pitchFamily="18" charset="0"/>
              </a:rPr>
              <a:t> float64</a:t>
            </a:r>
          </a:p>
          <a:p>
            <a:endParaRPr lang="en-US" sz="2000" spc="39" dirty="0">
              <a:solidFill>
                <a:srgbClr val="000000"/>
              </a:solidFill>
              <a:latin typeface="DM Sans Bold"/>
            </a:endParaRPr>
          </a:p>
          <a:p>
            <a:endParaRPr lang="en-IN" dirty="0"/>
          </a:p>
        </p:txBody>
      </p:sp>
      <p:pic>
        <p:nvPicPr>
          <p:cNvPr id="4" name="Picture 3">
            <a:extLst>
              <a:ext uri="{FF2B5EF4-FFF2-40B4-BE49-F238E27FC236}">
                <a16:creationId xmlns="" xmlns:a16="http://schemas.microsoft.com/office/drawing/2014/main" id="{4083C0EE-35A7-10EE-5581-D2F3C75543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12161434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B308775-5B98-1BDF-07EE-AAA0572D1538}"/>
              </a:ext>
            </a:extLst>
          </p:cNvPr>
          <p:cNvSpPr>
            <a:spLocks noGrp="1"/>
          </p:cNvSpPr>
          <p:nvPr>
            <p:ph type="title"/>
          </p:nvPr>
        </p:nvSpPr>
        <p:spPr>
          <a:xfrm>
            <a:off x="1428526" y="145074"/>
            <a:ext cx="8683348" cy="1143000"/>
          </a:xfrm>
        </p:spPr>
        <p:txBody>
          <a:bodyPr/>
          <a:lstStyle/>
          <a:p>
            <a:pPr algn="ctr"/>
            <a:r>
              <a:rPr lang="en-IN" sz="3200" b="1" dirty="0">
                <a:latin typeface="Times New Roman" panose="02020603050405020304" pitchFamily="18" charset="0"/>
                <a:cs typeface="Times New Roman" panose="02020603050405020304" pitchFamily="18" charset="0"/>
              </a:rPr>
              <a:t>LIFECYCLE OF A DATA SCIENCE PROJECT</a:t>
            </a:r>
          </a:p>
        </p:txBody>
      </p:sp>
      <p:pic>
        <p:nvPicPr>
          <p:cNvPr id="5" name="Content Placeholder 4" descr="What is the data science lifecycle? - Online Manipal">
            <a:extLst>
              <a:ext uri="{FF2B5EF4-FFF2-40B4-BE49-F238E27FC236}">
                <a16:creationId xmlns="" xmlns:a16="http://schemas.microsoft.com/office/drawing/2014/main" id="{1B7E1AE1-62A9-F109-27DD-B0587323ADF9}"/>
              </a:ext>
            </a:extLst>
          </p:cNvPr>
          <p:cNvPicPr>
            <a:picLocks noGrp="1" noChangeAspect="1" noChangeArrowheads="1"/>
          </p:cNvPicPr>
          <p:nvPr>
            <p:ph sz="quarter" idx="13"/>
          </p:nvPr>
        </p:nvPicPr>
        <p:blipFill>
          <a:blip r:embed="rId2">
            <a:extLst>
              <a:ext uri="{28A0092B-C50C-407E-A947-70E740481C1C}">
                <a14:useLocalDpi xmlns:a14="http://schemas.microsoft.com/office/drawing/2010/main" val="0"/>
              </a:ext>
            </a:extLst>
          </a:blip>
          <a:stretch>
            <a:fillRect/>
          </a:stretch>
        </p:blipFill>
        <p:spPr bwMode="auto">
          <a:xfrm>
            <a:off x="3355676" y="1536699"/>
            <a:ext cx="5408762" cy="539819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 xmlns:a16="http://schemas.microsoft.com/office/drawing/2014/main" id="{F04DAE47-76D3-E919-76DA-0913EB1431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32888332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0E117A6-4A54-4F81-45BC-D20E8CFCFC0A}"/>
              </a:ext>
            </a:extLst>
          </p:cNvPr>
          <p:cNvSpPr>
            <a:spLocks noGrp="1"/>
          </p:cNvSpPr>
          <p:nvPr>
            <p:ph type="title"/>
          </p:nvPr>
        </p:nvSpPr>
        <p:spPr>
          <a:xfrm>
            <a:off x="950967" y="384367"/>
            <a:ext cx="10290000" cy="763600"/>
          </a:xfrm>
        </p:spPr>
        <p:txBody>
          <a:bodyPr/>
          <a:lstStyle/>
          <a:p>
            <a:pPr algn="ctr"/>
            <a:r>
              <a:rPr lang="en-IN" b="1" dirty="0">
                <a:latin typeface="Times New Roman" panose="02020603050405020304" pitchFamily="18" charset="0"/>
                <a:cs typeface="Times New Roman" panose="02020603050405020304" pitchFamily="18" charset="0"/>
              </a:rPr>
              <a:t>NAVIGATING DATA INSIGHTS</a:t>
            </a:r>
          </a:p>
        </p:txBody>
      </p:sp>
      <p:sp>
        <p:nvSpPr>
          <p:cNvPr id="3" name="Content Placeholder 2">
            <a:extLst>
              <a:ext uri="{FF2B5EF4-FFF2-40B4-BE49-F238E27FC236}">
                <a16:creationId xmlns="" xmlns:a16="http://schemas.microsoft.com/office/drawing/2014/main" id="{E0E39146-C57B-272A-A008-D321E9D5FDFE}"/>
              </a:ext>
            </a:extLst>
          </p:cNvPr>
          <p:cNvSpPr>
            <a:spLocks noGrp="1"/>
          </p:cNvSpPr>
          <p:nvPr>
            <p:ph sz="quarter" idx="13"/>
          </p:nvPr>
        </p:nvSpPr>
        <p:spPr>
          <a:xfrm>
            <a:off x="729916" y="1613836"/>
            <a:ext cx="10635915" cy="3784332"/>
          </a:xfrm>
        </p:spPr>
        <p:txBody>
          <a:bodyPr>
            <a:normAutofit lnSpcReduction="10000"/>
          </a:bodyPr>
          <a:lstStyle/>
          <a:p>
            <a:pPr algn="just">
              <a:buFont typeface="Arial" panose="020B0604020202020204" pitchFamily="34" charset="0"/>
              <a:buChar char="•"/>
            </a:pPr>
            <a:r>
              <a:rPr lang="en-US" sz="2400" u="sng" dirty="0">
                <a:latin typeface="Times New Roman" panose="02020603050405020304" pitchFamily="18" charset="0"/>
                <a:cs typeface="Times New Roman" panose="02020603050405020304" pitchFamily="18" charset="0"/>
              </a:rPr>
              <a:t>Data Collection</a:t>
            </a:r>
            <a:r>
              <a:rPr lang="en-US" sz="2400" dirty="0">
                <a:latin typeface="Times New Roman" panose="02020603050405020304" pitchFamily="18" charset="0"/>
                <a:cs typeface="Times New Roman" panose="02020603050405020304" pitchFamily="18" charset="0"/>
              </a:rPr>
              <a:t>: Acquiring the dataset with health, economic, and lifestyle data.</a:t>
            </a:r>
          </a:p>
          <a:p>
            <a:pPr algn="just">
              <a:buFont typeface="Arial" panose="020B0604020202020204" pitchFamily="34" charset="0"/>
              <a:buChar char="•"/>
            </a:pPr>
            <a:r>
              <a:rPr lang="en-US" sz="2400" u="sng" dirty="0">
                <a:latin typeface="Times New Roman" panose="02020603050405020304" pitchFamily="18" charset="0"/>
                <a:cs typeface="Times New Roman" panose="02020603050405020304" pitchFamily="18" charset="0"/>
              </a:rPr>
              <a:t>Data Pre-processing</a:t>
            </a:r>
            <a:r>
              <a:rPr lang="en-US" sz="2400" dirty="0">
                <a:latin typeface="Times New Roman" panose="02020603050405020304" pitchFamily="18" charset="0"/>
                <a:cs typeface="Times New Roman" panose="02020603050405020304" pitchFamily="18" charset="0"/>
              </a:rPr>
              <a:t>: Cleaning and preparing data for analysis. This includes basic description of dataset as well as handling missing values and outliers in the dataset, which was handled using random imputation method. </a:t>
            </a:r>
          </a:p>
          <a:p>
            <a:pPr algn="just">
              <a:buFont typeface="Arial" panose="020B0604020202020204" pitchFamily="34" charset="0"/>
              <a:buChar char="•"/>
            </a:pPr>
            <a:r>
              <a:rPr lang="en-US" sz="2400" u="sng" dirty="0">
                <a:latin typeface="Times New Roman" panose="02020603050405020304" pitchFamily="18" charset="0"/>
                <a:cs typeface="Times New Roman" panose="02020603050405020304" pitchFamily="18" charset="0"/>
              </a:rPr>
              <a:t>Exploratory Data Analysis (EDA): </a:t>
            </a:r>
            <a:r>
              <a:rPr lang="en-US" sz="2400" dirty="0">
                <a:latin typeface="Times New Roman" panose="02020603050405020304" pitchFamily="18" charset="0"/>
                <a:cs typeface="Times New Roman" panose="02020603050405020304" pitchFamily="18" charset="0"/>
              </a:rPr>
              <a:t>Finding patterns and relationships in the data. This includes creating visualizations like histograms, scatterplots to understand data better</a:t>
            </a:r>
          </a:p>
          <a:p>
            <a:pPr algn="just">
              <a:buFont typeface="Arial" panose="020B0604020202020204" pitchFamily="34" charset="0"/>
              <a:buChar char="•"/>
            </a:pPr>
            <a:r>
              <a:rPr lang="en-US" sz="2400" u="sng" dirty="0">
                <a:latin typeface="Times New Roman" panose="02020603050405020304" pitchFamily="18" charset="0"/>
                <a:cs typeface="Times New Roman" panose="02020603050405020304" pitchFamily="18" charset="0"/>
              </a:rPr>
              <a:t>Feature Selection</a:t>
            </a:r>
            <a:r>
              <a:rPr lang="en-US" sz="2400" dirty="0">
                <a:latin typeface="Times New Roman" panose="02020603050405020304" pitchFamily="18" charset="0"/>
                <a:cs typeface="Times New Roman" panose="02020603050405020304" pitchFamily="18" charset="0"/>
              </a:rPr>
              <a:t>: Choosing significant factors influencing life expectancy. This includes forming a correlation matrix which showed relationship between different features.</a:t>
            </a:r>
          </a:p>
          <a:p>
            <a:endParaRPr lang="en-IN" dirty="0"/>
          </a:p>
        </p:txBody>
      </p:sp>
      <p:pic>
        <p:nvPicPr>
          <p:cNvPr id="4" name="Picture 3">
            <a:extLst>
              <a:ext uri="{FF2B5EF4-FFF2-40B4-BE49-F238E27FC236}">
                <a16:creationId xmlns="" xmlns:a16="http://schemas.microsoft.com/office/drawing/2014/main" id="{1EC59902-C54B-5CB7-5695-381ACDBA82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7432" y="1"/>
            <a:ext cx="734567" cy="56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11"/>
          </p:nvPr>
        </p:nvSpPr>
        <p:spPr/>
        <p:txBody>
          <a:bodyPr/>
          <a:lstStyle/>
          <a:p>
            <a:r>
              <a:rPr lang="en-US" smtClean="0"/>
              <a:t>Dept. of CSE, Sir MVIT</a:t>
            </a:r>
            <a:endParaRPr lang="en-IN" dirty="0"/>
          </a:p>
        </p:txBody>
      </p:sp>
    </p:spTree>
    <p:extLst>
      <p:ext uri="{BB962C8B-B14F-4D97-AF65-F5344CB8AC3E}">
        <p14:creationId xmlns:p14="http://schemas.microsoft.com/office/powerpoint/2010/main" val="1332022091"/>
      </p:ext>
    </p:extLst>
  </p:cSld>
  <p:clrMapOvr>
    <a:masterClrMapping/>
  </p:clrMapOvr>
  <p:timing>
    <p:tnLst>
      <p:par>
        <p:cTn id="1" dur="indefinite" restart="never" nodeType="tmRoot"/>
      </p:par>
    </p:tnLst>
  </p:timing>
</p:sld>
</file>

<file path=ppt/theme/theme1.xml><?xml version="1.0" encoding="utf-8"?>
<a:theme xmlns:a="http://schemas.openxmlformats.org/drawingml/2006/main" name="Fantasy Cloud Sky Theme by Slidesg">
  <a:themeElements>
    <a:clrScheme name="Simple Light">
      <a:dk1>
        <a:srgbClr val="383838"/>
      </a:dk1>
      <a:lt1>
        <a:srgbClr val="FFFAFA"/>
      </a:lt1>
      <a:dk2>
        <a:srgbClr val="C1ABEC"/>
      </a:dk2>
      <a:lt2>
        <a:srgbClr val="FF84A9"/>
      </a:lt2>
      <a:accent1>
        <a:srgbClr val="FFCFDE"/>
      </a:accent1>
      <a:accent2>
        <a:srgbClr val="9EEFFF"/>
      </a:accent2>
      <a:accent3>
        <a:srgbClr val="C0D9EF"/>
      </a:accent3>
      <a:accent4>
        <a:srgbClr val="F5F5BE"/>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pstream">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Slipstream">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ipstream">
      <a:fillStyleLst>
        <a:solidFill>
          <a:schemeClr val="phClr"/>
        </a:solidFill>
        <a:gradFill rotWithShape="1">
          <a:gsLst>
            <a:gs pos="28000">
              <a:schemeClr val="phClr">
                <a:tint val="18000"/>
                <a:satMod val="120000"/>
                <a:lumMod val="88000"/>
              </a:schemeClr>
            </a:gs>
            <a:gs pos="100000">
              <a:schemeClr val="phClr">
                <a:tint val="40000"/>
                <a:satMod val="100000"/>
                <a:lumMod val="78000"/>
              </a:schemeClr>
            </a:gs>
          </a:gsLst>
          <a:lin ang="5400000" scaled="0"/>
        </a:gradFill>
        <a:gradFill rotWithShape="1">
          <a:gsLst>
            <a:gs pos="0">
              <a:schemeClr val="phClr">
                <a:lumMod val="95000"/>
              </a:schemeClr>
            </a:gs>
            <a:gs pos="100000">
              <a:schemeClr val="phClr">
                <a:shade val="82000"/>
                <a:satMod val="125000"/>
                <a:lumMod val="74000"/>
              </a:schemeClr>
            </a:gs>
          </a:gsLst>
          <a:lin ang="5400000" scaled="0"/>
        </a:gradFill>
      </a:fillStyleLst>
      <a:lnStyleLst>
        <a:ln w="9525" cap="flat" cmpd="sng" algn="ctr">
          <a:solidFill>
            <a:schemeClr val="phClr"/>
          </a:solidFill>
          <a:prstDash val="solid"/>
        </a:ln>
        <a:ln w="15875" cap="flat" cmpd="sng" algn="ctr">
          <a:solidFill>
            <a:schemeClr val="phClr">
              <a:shade val="75000"/>
              <a:satMod val="125000"/>
              <a:lumMod val="75000"/>
            </a:schemeClr>
          </a:solidFill>
          <a:prstDash val="solid"/>
        </a:ln>
        <a:ln w="25400" cap="flat" cmpd="sng" algn="ctr">
          <a:solidFill>
            <a:schemeClr val="phClr"/>
          </a:solidFill>
          <a:prstDash val="solid"/>
        </a:ln>
      </a:lnStyleLst>
      <a:effectStyleLst>
        <a:effectStyle>
          <a:effectLst>
            <a:outerShdw blurRad="63500" dist="50800" dir="5400000" sx="98000" sy="98000" rotWithShape="0">
              <a:srgbClr val="000000">
                <a:alpha val="20000"/>
              </a:srgbClr>
            </a:outerShdw>
          </a:effectLst>
        </a:effectStyle>
        <a:effectStyle>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a:effectStyle>
        <a:effectStyle>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phClr">
                <a:shade val="30000"/>
                <a:satMod val="120000"/>
              </a:schemeClr>
            </a:contourClr>
          </a:sp3d>
        </a:effectStyle>
      </a:effectStyleLst>
      <a:bgFillStyleLst>
        <a:solidFill>
          <a:schemeClr val="phClr"/>
        </a:solidFill>
        <a:gradFill rotWithShape="1">
          <a:gsLst>
            <a:gs pos="0">
              <a:schemeClr val="phClr">
                <a:tint val="98000"/>
                <a:shade val="90000"/>
                <a:satMod val="160000"/>
                <a:lumMod val="100000"/>
              </a:schemeClr>
            </a:gs>
            <a:gs pos="60000">
              <a:schemeClr val="phClr">
                <a:tint val="95000"/>
                <a:shade val="100000"/>
                <a:satMod val="130000"/>
                <a:lumMod val="130000"/>
              </a:schemeClr>
            </a:gs>
            <a:gs pos="100000">
              <a:schemeClr val="phClr">
                <a:tint val="97000"/>
                <a:shade val="100000"/>
                <a:hueMod val="100000"/>
                <a:satMod val="140000"/>
                <a:lumMod val="80000"/>
              </a:schemeClr>
            </a:gs>
          </a:gsLst>
          <a:path path="circle">
            <a:fillToRect l="20000" t="10000" r="20000" b="60000"/>
          </a:path>
        </a:gradFill>
        <a:gradFill rotWithShape="1">
          <a:gsLst>
            <a:gs pos="0">
              <a:schemeClr val="phClr">
                <a:tint val="94000"/>
                <a:satMod val="160000"/>
                <a:lumMod val="160000"/>
              </a:schemeClr>
            </a:gs>
            <a:gs pos="42000">
              <a:schemeClr val="phClr">
                <a:tint val="94000"/>
                <a:shade val="94000"/>
                <a:satMod val="160000"/>
                <a:lumMod val="130000"/>
              </a:schemeClr>
            </a:gs>
            <a:gs pos="100000">
              <a:schemeClr val="phClr">
                <a:tint val="97000"/>
                <a:shade val="94000"/>
                <a:satMod val="180000"/>
                <a:lumMod val="84000"/>
              </a:schemeClr>
            </a:gs>
          </a:gsLst>
          <a:path path="circle">
            <a:fillToRect l="24000" t="44000" r="24000" b="12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Fantasy Cloud Sky Theme by Slidesgo</Template>
  <TotalTime>318</TotalTime>
  <Words>974</Words>
  <Application>Microsoft Office PowerPoint</Application>
  <PresentationFormat>Custom</PresentationFormat>
  <Paragraphs>107</Paragraphs>
  <Slides>14</Slides>
  <Notes>0</Notes>
  <HiddenSlides>0</HiddenSlides>
  <MMClips>0</MMClips>
  <ScaleCrop>false</ScaleCrop>
  <HeadingPairs>
    <vt:vector size="4" baseType="variant">
      <vt:variant>
        <vt:lpstr>Theme</vt:lpstr>
      </vt:variant>
      <vt:variant>
        <vt:i4>3</vt:i4>
      </vt:variant>
      <vt:variant>
        <vt:lpstr>Slide Titles</vt:lpstr>
      </vt:variant>
      <vt:variant>
        <vt:i4>14</vt:i4>
      </vt:variant>
    </vt:vector>
  </HeadingPairs>
  <TitlesOfParts>
    <vt:vector size="17" baseType="lpstr">
      <vt:lpstr>Fantasy Cloud Sky Theme by Slidesg</vt:lpstr>
      <vt:lpstr>Slidesgo Final Pages</vt:lpstr>
      <vt:lpstr>Slipstream</vt:lpstr>
      <vt:lpstr>SIR MV INSTITUTE OF TECHNOLOGY DEPARTMENT OF COMPUTER SCIENCE AND ENGINEERING</vt:lpstr>
      <vt:lpstr>CONTENTS</vt:lpstr>
      <vt:lpstr>COMPANY PROFILE</vt:lpstr>
      <vt:lpstr>ABSTRACT</vt:lpstr>
      <vt:lpstr>INTRODUCTION</vt:lpstr>
      <vt:lpstr>SYSTEM REQUIREMENT AND SPECIFICATION</vt:lpstr>
      <vt:lpstr>DATASET OVERVIEW</vt:lpstr>
      <vt:lpstr>LIFECYCLE OF A DATA SCIENCE PROJECT</vt:lpstr>
      <vt:lpstr>NAVIGATING DATA INSIGHTS</vt:lpstr>
      <vt:lpstr>BUILDING THE PREDICTION MODEL</vt:lpstr>
      <vt:lpstr>SCREENSHOTS</vt:lpstr>
      <vt:lpstr>CONCLUSION</vt:lpstr>
      <vt:lpstr>REFERENCES</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SIR MV INSTITUTE OF TECHNOLOGY DEPARTMENT OF COMPUTER SCIENCE AND ENGINEERING</dc:title>
  <dc:creator>Sathvik N G</dc:creator>
  <cp:lastModifiedBy>Sathvik N G</cp:lastModifiedBy>
  <cp:revision>11</cp:revision>
  <dcterms:created xsi:type="dcterms:W3CDTF">2023-08-13T09:24:30Z</dcterms:created>
  <dcterms:modified xsi:type="dcterms:W3CDTF">2023-08-30T13:13:45Z</dcterms:modified>
</cp:coreProperties>
</file>

<file path=docProps/thumbnail.jpeg>
</file>